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2" r:id="rId7"/>
    <p:sldId id="271" r:id="rId8"/>
    <p:sldId id="269" r:id="rId9"/>
    <p:sldId id="260" r:id="rId10"/>
    <p:sldId id="265" r:id="rId11"/>
    <p:sldId id="276" r:id="rId12"/>
    <p:sldId id="278" r:id="rId13"/>
    <p:sldId id="277" r:id="rId14"/>
    <p:sldId id="279" r:id="rId15"/>
    <p:sldId id="274" r:id="rId16"/>
    <p:sldId id="275" r:id="rId17"/>
    <p:sldId id="263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wer, Ryan (ASD-W)" userId="3501f345-3012-451a-830a-8094081fd845" providerId="ADAL" clId="{955AC7FC-4B35-429E-A0B5-2D8B3A7B11A8}"/>
    <pc:docChg chg="undo custSel addSld delSld modSld sldOrd">
      <pc:chgData name="Brewer, Ryan (ASD-W)" userId="3501f345-3012-451a-830a-8094081fd845" providerId="ADAL" clId="{955AC7FC-4B35-429E-A0B5-2D8B3A7B11A8}" dt="2024-09-05T18:04:49.031" v="1427" actId="1076"/>
      <pc:docMkLst>
        <pc:docMk/>
      </pc:docMkLst>
      <pc:sldChg chg="modSp mod">
        <pc:chgData name="Brewer, Ryan (ASD-W)" userId="3501f345-3012-451a-830a-8094081fd845" providerId="ADAL" clId="{955AC7FC-4B35-429E-A0B5-2D8B3A7B11A8}" dt="2024-09-05T17:27:56.291" v="795" actId="20577"/>
        <pc:sldMkLst>
          <pc:docMk/>
          <pc:sldMk cId="746608350" sldId="258"/>
        </pc:sldMkLst>
        <pc:spChg chg="mod">
          <ac:chgData name="Brewer, Ryan (ASD-W)" userId="3501f345-3012-451a-830a-8094081fd845" providerId="ADAL" clId="{955AC7FC-4B35-429E-A0B5-2D8B3A7B11A8}" dt="2024-09-05T17:27:56.291" v="795" actId="20577"/>
          <ac:spMkLst>
            <pc:docMk/>
            <pc:sldMk cId="746608350" sldId="258"/>
            <ac:spMk id="4" creationId="{00000000-0000-0000-0000-000000000000}"/>
          </ac:spMkLst>
        </pc:spChg>
      </pc:sldChg>
      <pc:sldChg chg="modSp mod ord">
        <pc:chgData name="Brewer, Ryan (ASD-W)" userId="3501f345-3012-451a-830a-8094081fd845" providerId="ADAL" clId="{955AC7FC-4B35-429E-A0B5-2D8B3A7B11A8}" dt="2024-09-05T17:33:59.866" v="1153" actId="255"/>
        <pc:sldMkLst>
          <pc:docMk/>
          <pc:sldMk cId="717735248" sldId="260"/>
        </pc:sldMkLst>
        <pc:spChg chg="mod">
          <ac:chgData name="Brewer, Ryan (ASD-W)" userId="3501f345-3012-451a-830a-8094081fd845" providerId="ADAL" clId="{955AC7FC-4B35-429E-A0B5-2D8B3A7B11A8}" dt="2024-09-05T17:33:59.866" v="1153" actId="255"/>
          <ac:spMkLst>
            <pc:docMk/>
            <pc:sldMk cId="717735248" sldId="260"/>
            <ac:spMk id="2" creationId="{00000000-0000-0000-0000-000000000000}"/>
          </ac:spMkLst>
        </pc:spChg>
      </pc:sldChg>
      <pc:sldChg chg="modSp mod">
        <pc:chgData name="Brewer, Ryan (ASD-W)" userId="3501f345-3012-451a-830a-8094081fd845" providerId="ADAL" clId="{955AC7FC-4B35-429E-A0B5-2D8B3A7B11A8}" dt="2024-09-05T17:49:33.426" v="1424" actId="20577"/>
        <pc:sldMkLst>
          <pc:docMk/>
          <pc:sldMk cId="771521341" sldId="263"/>
        </pc:sldMkLst>
        <pc:spChg chg="mod">
          <ac:chgData name="Brewer, Ryan (ASD-W)" userId="3501f345-3012-451a-830a-8094081fd845" providerId="ADAL" clId="{955AC7FC-4B35-429E-A0B5-2D8B3A7B11A8}" dt="2024-09-05T17:39:20.359" v="1318" actId="27636"/>
          <ac:spMkLst>
            <pc:docMk/>
            <pc:sldMk cId="771521341" sldId="263"/>
            <ac:spMk id="2" creationId="{496DDAF2-3C5D-3F0F-39B7-B740EA81E2EC}"/>
          </ac:spMkLst>
        </pc:spChg>
        <pc:spChg chg="mod">
          <ac:chgData name="Brewer, Ryan (ASD-W)" userId="3501f345-3012-451a-830a-8094081fd845" providerId="ADAL" clId="{955AC7FC-4B35-429E-A0B5-2D8B3A7B11A8}" dt="2024-09-05T17:49:33.426" v="1424" actId="20577"/>
          <ac:spMkLst>
            <pc:docMk/>
            <pc:sldMk cId="771521341" sldId="263"/>
            <ac:spMk id="10243" creationId="{00000000-0000-0000-0000-000000000000}"/>
          </ac:spMkLst>
        </pc:spChg>
      </pc:sldChg>
      <pc:sldChg chg="ord">
        <pc:chgData name="Brewer, Ryan (ASD-W)" userId="3501f345-3012-451a-830a-8094081fd845" providerId="ADAL" clId="{955AC7FC-4B35-429E-A0B5-2D8B3A7B11A8}" dt="2024-08-30T17:39:24.482" v="384"/>
        <pc:sldMkLst>
          <pc:docMk/>
          <pc:sldMk cId="791186066" sldId="265"/>
        </pc:sldMkLst>
      </pc:sldChg>
      <pc:sldChg chg="addSp delSp del mod">
        <pc:chgData name="Brewer, Ryan (ASD-W)" userId="3501f345-3012-451a-830a-8094081fd845" providerId="ADAL" clId="{955AC7FC-4B35-429E-A0B5-2D8B3A7B11A8}" dt="2024-08-30T17:49:06.718" v="559" actId="47"/>
        <pc:sldMkLst>
          <pc:docMk/>
          <pc:sldMk cId="3623947818" sldId="266"/>
        </pc:sldMkLst>
        <pc:picChg chg="add del">
          <ac:chgData name="Brewer, Ryan (ASD-W)" userId="3501f345-3012-451a-830a-8094081fd845" providerId="ADAL" clId="{955AC7FC-4B35-429E-A0B5-2D8B3A7B11A8}" dt="2024-08-30T16:59:02.374" v="78" actId="478"/>
          <ac:picMkLst>
            <pc:docMk/>
            <pc:sldMk cId="3623947818" sldId="266"/>
            <ac:picMk id="3" creationId="{4B69C302-91A6-97CE-047F-3A4CACD243F4}"/>
          </ac:picMkLst>
        </pc:picChg>
      </pc:sldChg>
      <pc:sldChg chg="modSp del mod">
        <pc:chgData name="Brewer, Ryan (ASD-W)" userId="3501f345-3012-451a-830a-8094081fd845" providerId="ADAL" clId="{955AC7FC-4B35-429E-A0B5-2D8B3A7B11A8}" dt="2024-08-30T17:46:34.640" v="463" actId="47"/>
        <pc:sldMkLst>
          <pc:docMk/>
          <pc:sldMk cId="1768374135" sldId="267"/>
        </pc:sldMkLst>
        <pc:spChg chg="mod">
          <ac:chgData name="Brewer, Ryan (ASD-W)" userId="3501f345-3012-451a-830a-8094081fd845" providerId="ADAL" clId="{955AC7FC-4B35-429E-A0B5-2D8B3A7B11A8}" dt="2024-08-30T16:59:25.774" v="142" actId="20577"/>
          <ac:spMkLst>
            <pc:docMk/>
            <pc:sldMk cId="1768374135" sldId="267"/>
            <ac:spMk id="2" creationId="{82BAAF82-E73C-3B69-D47E-9D56DC2C3A9E}"/>
          </ac:spMkLst>
        </pc:spChg>
        <pc:spChg chg="mod">
          <ac:chgData name="Brewer, Ryan (ASD-W)" userId="3501f345-3012-451a-830a-8094081fd845" providerId="ADAL" clId="{955AC7FC-4B35-429E-A0B5-2D8B3A7B11A8}" dt="2024-08-30T17:02:36.903" v="285" actId="20577"/>
          <ac:spMkLst>
            <pc:docMk/>
            <pc:sldMk cId="1768374135" sldId="267"/>
            <ac:spMk id="3" creationId="{D084C8C8-04D1-3AD7-13E3-0A942D30E63F}"/>
          </ac:spMkLst>
        </pc:spChg>
      </pc:sldChg>
      <pc:sldChg chg="del ord">
        <pc:chgData name="Brewer, Ryan (ASD-W)" userId="3501f345-3012-451a-830a-8094081fd845" providerId="ADAL" clId="{955AC7FC-4B35-429E-A0B5-2D8B3A7B11A8}" dt="2024-09-05T17:32:49.072" v="1132" actId="47"/>
        <pc:sldMkLst>
          <pc:docMk/>
          <pc:sldMk cId="4001693477" sldId="268"/>
        </pc:sldMkLst>
      </pc:sldChg>
      <pc:sldChg chg="modSp mod ord">
        <pc:chgData name="Brewer, Ryan (ASD-W)" userId="3501f345-3012-451a-830a-8094081fd845" providerId="ADAL" clId="{955AC7FC-4B35-429E-A0B5-2D8B3A7B11A8}" dt="2024-09-05T17:32:44.907" v="1131"/>
        <pc:sldMkLst>
          <pc:docMk/>
          <pc:sldMk cId="2246059085" sldId="269"/>
        </pc:sldMkLst>
        <pc:picChg chg="mod">
          <ac:chgData name="Brewer, Ryan (ASD-W)" userId="3501f345-3012-451a-830a-8094081fd845" providerId="ADAL" clId="{955AC7FC-4B35-429E-A0B5-2D8B3A7B11A8}" dt="2024-09-05T17:32:32.695" v="1129" actId="14100"/>
          <ac:picMkLst>
            <pc:docMk/>
            <pc:sldMk cId="2246059085" sldId="269"/>
            <ac:picMk id="5" creationId="{2690965F-099F-DC71-8B47-C227C042B93D}"/>
          </ac:picMkLst>
        </pc:picChg>
      </pc:sldChg>
      <pc:sldChg chg="modSp mod">
        <pc:chgData name="Brewer, Ryan (ASD-W)" userId="3501f345-3012-451a-830a-8094081fd845" providerId="ADAL" clId="{955AC7FC-4B35-429E-A0B5-2D8B3A7B11A8}" dt="2024-09-05T17:30:25.850" v="1039" actId="20577"/>
        <pc:sldMkLst>
          <pc:docMk/>
          <pc:sldMk cId="4045880563" sldId="271"/>
        </pc:sldMkLst>
        <pc:spChg chg="mod">
          <ac:chgData name="Brewer, Ryan (ASD-W)" userId="3501f345-3012-451a-830a-8094081fd845" providerId="ADAL" clId="{955AC7FC-4B35-429E-A0B5-2D8B3A7B11A8}" dt="2024-08-30T17:30:56.569" v="327" actId="27636"/>
          <ac:spMkLst>
            <pc:docMk/>
            <pc:sldMk cId="4045880563" sldId="271"/>
            <ac:spMk id="2" creationId="{97E533DE-63FF-2C26-A4DE-E5870380F31C}"/>
          </ac:spMkLst>
        </pc:spChg>
        <pc:spChg chg="mod">
          <ac:chgData name="Brewer, Ryan (ASD-W)" userId="3501f345-3012-451a-830a-8094081fd845" providerId="ADAL" clId="{955AC7FC-4B35-429E-A0B5-2D8B3A7B11A8}" dt="2024-09-05T17:30:25.850" v="1039" actId="20577"/>
          <ac:spMkLst>
            <pc:docMk/>
            <pc:sldMk cId="4045880563" sldId="271"/>
            <ac:spMk id="3" creationId="{345A3B58-8CC8-606F-19E0-47F818F081C1}"/>
          </ac:spMkLst>
        </pc:spChg>
      </pc:sldChg>
      <pc:sldChg chg="ord">
        <pc:chgData name="Brewer, Ryan (ASD-W)" userId="3501f345-3012-451a-830a-8094081fd845" providerId="ADAL" clId="{955AC7FC-4B35-429E-A0B5-2D8B3A7B11A8}" dt="2024-09-05T17:28:35.113" v="893"/>
        <pc:sldMkLst>
          <pc:docMk/>
          <pc:sldMk cId="1966858313" sldId="272"/>
        </pc:sldMkLst>
      </pc:sldChg>
      <pc:sldChg chg="del">
        <pc:chgData name="Brewer, Ryan (ASD-W)" userId="3501f345-3012-451a-830a-8094081fd845" providerId="ADAL" clId="{955AC7FC-4B35-429E-A0B5-2D8B3A7B11A8}" dt="2024-08-30T17:29:48.543" v="306" actId="47"/>
        <pc:sldMkLst>
          <pc:docMk/>
          <pc:sldMk cId="4197128494" sldId="273"/>
        </pc:sldMkLst>
      </pc:sldChg>
      <pc:sldChg chg="modSp mod ord">
        <pc:chgData name="Brewer, Ryan (ASD-W)" userId="3501f345-3012-451a-830a-8094081fd845" providerId="ADAL" clId="{955AC7FC-4B35-429E-A0B5-2D8B3A7B11A8}" dt="2024-09-05T17:40:23.083" v="1403" actId="20577"/>
        <pc:sldMkLst>
          <pc:docMk/>
          <pc:sldMk cId="305496870" sldId="274"/>
        </pc:sldMkLst>
        <pc:spChg chg="mod">
          <ac:chgData name="Brewer, Ryan (ASD-W)" userId="3501f345-3012-451a-830a-8094081fd845" providerId="ADAL" clId="{955AC7FC-4B35-429E-A0B5-2D8B3A7B11A8}" dt="2024-09-05T17:40:23.083" v="1403" actId="20577"/>
          <ac:spMkLst>
            <pc:docMk/>
            <pc:sldMk cId="305496870" sldId="274"/>
            <ac:spMk id="2" creationId="{3973D64B-2040-65D7-9D80-DE745C6CA97F}"/>
          </ac:spMkLst>
        </pc:spChg>
        <pc:spChg chg="mod">
          <ac:chgData name="Brewer, Ryan (ASD-W)" userId="3501f345-3012-451a-830a-8094081fd845" providerId="ADAL" clId="{955AC7FC-4B35-429E-A0B5-2D8B3A7B11A8}" dt="2024-09-05T17:28:20.757" v="891" actId="5793"/>
          <ac:spMkLst>
            <pc:docMk/>
            <pc:sldMk cId="305496870" sldId="274"/>
            <ac:spMk id="3" creationId="{C13E4165-EA1C-EB34-14DC-D526016088C3}"/>
          </ac:spMkLst>
        </pc:spChg>
      </pc:sldChg>
      <pc:sldChg chg="modSp mod">
        <pc:chgData name="Brewer, Ryan (ASD-W)" userId="3501f345-3012-451a-830a-8094081fd845" providerId="ADAL" clId="{955AC7FC-4B35-429E-A0B5-2D8B3A7B11A8}" dt="2024-09-05T17:31:33.180" v="1124" actId="20577"/>
        <pc:sldMkLst>
          <pc:docMk/>
          <pc:sldMk cId="914291097" sldId="275"/>
        </pc:sldMkLst>
        <pc:spChg chg="mod">
          <ac:chgData name="Brewer, Ryan (ASD-W)" userId="3501f345-3012-451a-830a-8094081fd845" providerId="ADAL" clId="{955AC7FC-4B35-429E-A0B5-2D8B3A7B11A8}" dt="2024-09-05T17:31:33.180" v="1124" actId="20577"/>
          <ac:spMkLst>
            <pc:docMk/>
            <pc:sldMk cId="914291097" sldId="275"/>
            <ac:spMk id="3" creationId="{5B28300F-6DDF-A06A-5C8D-F4054469FFE7}"/>
          </ac:spMkLst>
        </pc:spChg>
      </pc:sldChg>
      <pc:sldChg chg="addSp delSp modSp new mod ord setBg">
        <pc:chgData name="Brewer, Ryan (ASD-W)" userId="3501f345-3012-451a-830a-8094081fd845" providerId="ADAL" clId="{955AC7FC-4B35-429E-A0B5-2D8B3A7B11A8}" dt="2024-09-05T17:32:09.084" v="1126"/>
        <pc:sldMkLst>
          <pc:docMk/>
          <pc:sldMk cId="4061214927" sldId="276"/>
        </pc:sldMkLst>
        <pc:spChg chg="add">
          <ac:chgData name="Brewer, Ryan (ASD-W)" userId="3501f345-3012-451a-830a-8094081fd845" providerId="ADAL" clId="{955AC7FC-4B35-429E-A0B5-2D8B3A7B11A8}" dt="2024-08-30T17:37:42.762" v="366" actId="26606"/>
          <ac:spMkLst>
            <pc:docMk/>
            <pc:sldMk cId="4061214927" sldId="276"/>
            <ac:spMk id="8" creationId="{16B067B1-F4E5-4FDF-813D-C9E872E80075}"/>
          </ac:spMkLst>
        </pc:spChg>
        <pc:picChg chg="add del mod">
          <ac:chgData name="Brewer, Ryan (ASD-W)" userId="3501f345-3012-451a-830a-8094081fd845" providerId="ADAL" clId="{955AC7FC-4B35-429E-A0B5-2D8B3A7B11A8}" dt="2024-08-30T17:37:51.810" v="369" actId="478"/>
          <ac:picMkLst>
            <pc:docMk/>
            <pc:sldMk cId="4061214927" sldId="276"/>
            <ac:picMk id="3" creationId="{A2BB80B2-ED0F-BBD2-074E-7087578C9BF4}"/>
          </ac:picMkLst>
        </pc:picChg>
        <pc:picChg chg="add">
          <ac:chgData name="Brewer, Ryan (ASD-W)" userId="3501f345-3012-451a-830a-8094081fd845" providerId="ADAL" clId="{955AC7FC-4B35-429E-A0B5-2D8B3A7B11A8}" dt="2024-08-30T17:38:09.766" v="370" actId="22"/>
          <ac:picMkLst>
            <pc:docMk/>
            <pc:sldMk cId="4061214927" sldId="276"/>
            <ac:picMk id="5" creationId="{91207273-2F50-5200-34C9-9A9D15240D95}"/>
          </ac:picMkLst>
        </pc:picChg>
      </pc:sldChg>
      <pc:sldChg chg="addSp delSp modSp new mod ord">
        <pc:chgData name="Brewer, Ryan (ASD-W)" userId="3501f345-3012-451a-830a-8094081fd845" providerId="ADAL" clId="{955AC7FC-4B35-429E-A0B5-2D8B3A7B11A8}" dt="2024-08-30T17:49:00.195" v="558" actId="14100"/>
        <pc:sldMkLst>
          <pc:docMk/>
          <pc:sldMk cId="3809206553" sldId="277"/>
        </pc:sldMkLst>
        <pc:spChg chg="mod">
          <ac:chgData name="Brewer, Ryan (ASD-W)" userId="3501f345-3012-451a-830a-8094081fd845" providerId="ADAL" clId="{955AC7FC-4B35-429E-A0B5-2D8B3A7B11A8}" dt="2024-08-30T17:48:56.275" v="557" actId="20577"/>
          <ac:spMkLst>
            <pc:docMk/>
            <pc:sldMk cId="3809206553" sldId="277"/>
            <ac:spMk id="2" creationId="{0A1A1B03-B6C5-73D6-B81F-1BCBB3E82620}"/>
          </ac:spMkLst>
        </pc:spChg>
        <pc:spChg chg="del">
          <ac:chgData name="Brewer, Ryan (ASD-W)" userId="3501f345-3012-451a-830a-8094081fd845" providerId="ADAL" clId="{955AC7FC-4B35-429E-A0B5-2D8B3A7B11A8}" dt="2024-08-30T17:41:55.970" v="386" actId="22"/>
          <ac:spMkLst>
            <pc:docMk/>
            <pc:sldMk cId="3809206553" sldId="277"/>
            <ac:spMk id="3" creationId="{B273EF64-C532-8C08-5E1E-DEDD7E099CB6}"/>
          </ac:spMkLst>
        </pc:spChg>
        <pc:spChg chg="add del mod">
          <ac:chgData name="Brewer, Ryan (ASD-W)" userId="3501f345-3012-451a-830a-8094081fd845" providerId="ADAL" clId="{955AC7FC-4B35-429E-A0B5-2D8B3A7B11A8}" dt="2024-08-30T17:48:08.956" v="469" actId="22"/>
          <ac:spMkLst>
            <pc:docMk/>
            <pc:sldMk cId="3809206553" sldId="277"/>
            <ac:spMk id="7" creationId="{773C8AFC-589E-45D0-0FF4-0CADD837B72F}"/>
          </ac:spMkLst>
        </pc:spChg>
        <pc:picChg chg="add del mod ord">
          <ac:chgData name="Brewer, Ryan (ASD-W)" userId="3501f345-3012-451a-830a-8094081fd845" providerId="ADAL" clId="{955AC7FC-4B35-429E-A0B5-2D8B3A7B11A8}" dt="2024-08-30T17:48:06.573" v="468" actId="478"/>
          <ac:picMkLst>
            <pc:docMk/>
            <pc:sldMk cId="3809206553" sldId="277"/>
            <ac:picMk id="5" creationId="{8DD46150-01D4-30EF-A436-0229844EBE6E}"/>
          </ac:picMkLst>
        </pc:picChg>
        <pc:picChg chg="add mod ord">
          <ac:chgData name="Brewer, Ryan (ASD-W)" userId="3501f345-3012-451a-830a-8094081fd845" providerId="ADAL" clId="{955AC7FC-4B35-429E-A0B5-2D8B3A7B11A8}" dt="2024-08-30T17:49:00.195" v="558" actId="14100"/>
          <ac:picMkLst>
            <pc:docMk/>
            <pc:sldMk cId="3809206553" sldId="277"/>
            <ac:picMk id="9" creationId="{C0D40352-8257-2C39-BBAE-1CE1669D9DC2}"/>
          </ac:picMkLst>
        </pc:picChg>
      </pc:sldChg>
      <pc:sldChg chg="addSp delSp modSp new mod ord">
        <pc:chgData name="Brewer, Ryan (ASD-W)" userId="3501f345-3012-451a-830a-8094081fd845" providerId="ADAL" clId="{955AC7FC-4B35-429E-A0B5-2D8B3A7B11A8}" dt="2024-09-05T17:36:17.325" v="1162" actId="9405"/>
        <pc:sldMkLst>
          <pc:docMk/>
          <pc:sldMk cId="2357982249" sldId="278"/>
        </pc:sldMkLst>
        <pc:spChg chg="mod">
          <ac:chgData name="Brewer, Ryan (ASD-W)" userId="3501f345-3012-451a-830a-8094081fd845" providerId="ADAL" clId="{955AC7FC-4B35-429E-A0B5-2D8B3A7B11A8}" dt="2024-08-30T17:46:24.784" v="462" actId="27636"/>
          <ac:spMkLst>
            <pc:docMk/>
            <pc:sldMk cId="2357982249" sldId="278"/>
            <ac:spMk id="2" creationId="{17AAAFE2-4A38-B9D9-5001-EBC232E93510}"/>
          </ac:spMkLst>
        </pc:spChg>
        <pc:spChg chg="del">
          <ac:chgData name="Brewer, Ryan (ASD-W)" userId="3501f345-3012-451a-830a-8094081fd845" providerId="ADAL" clId="{955AC7FC-4B35-429E-A0B5-2D8B3A7B11A8}" dt="2024-08-30T17:43:27.453" v="393" actId="22"/>
          <ac:spMkLst>
            <pc:docMk/>
            <pc:sldMk cId="2357982249" sldId="278"/>
            <ac:spMk id="3" creationId="{9D5F11C7-00BA-4057-9EF1-67525E6DA592}"/>
          </ac:spMkLst>
        </pc:spChg>
        <pc:spChg chg="add del mod">
          <ac:chgData name="Brewer, Ryan (ASD-W)" userId="3501f345-3012-451a-830a-8094081fd845" providerId="ADAL" clId="{955AC7FC-4B35-429E-A0B5-2D8B3A7B11A8}" dt="2024-08-30T17:46:02.405" v="407" actId="22"/>
          <ac:spMkLst>
            <pc:docMk/>
            <pc:sldMk cId="2357982249" sldId="278"/>
            <ac:spMk id="7" creationId="{59E880BD-08A3-E5AF-20DE-427B8E27E2B4}"/>
          </ac:spMkLst>
        </pc:spChg>
        <pc:picChg chg="add del mod ord">
          <ac:chgData name="Brewer, Ryan (ASD-W)" userId="3501f345-3012-451a-830a-8094081fd845" providerId="ADAL" clId="{955AC7FC-4B35-429E-A0B5-2D8B3A7B11A8}" dt="2024-08-30T17:46:00.114" v="406" actId="478"/>
          <ac:picMkLst>
            <pc:docMk/>
            <pc:sldMk cId="2357982249" sldId="278"/>
            <ac:picMk id="5" creationId="{E72E6081-979D-C2B1-4EEF-377A5E5C49ED}"/>
          </ac:picMkLst>
        </pc:picChg>
        <pc:picChg chg="add mod ord">
          <ac:chgData name="Brewer, Ryan (ASD-W)" userId="3501f345-3012-451a-830a-8094081fd845" providerId="ADAL" clId="{955AC7FC-4B35-429E-A0B5-2D8B3A7B11A8}" dt="2024-08-30T17:46:14.825" v="411" actId="14100"/>
          <ac:picMkLst>
            <pc:docMk/>
            <pc:sldMk cId="2357982249" sldId="278"/>
            <ac:picMk id="9" creationId="{9862883F-058B-99C2-AEF6-B5A3AB18DE6B}"/>
          </ac:picMkLst>
        </pc:picChg>
        <pc:inkChg chg="add">
          <ac:chgData name="Brewer, Ryan (ASD-W)" userId="3501f345-3012-451a-830a-8094081fd845" providerId="ADAL" clId="{955AC7FC-4B35-429E-A0B5-2D8B3A7B11A8}" dt="2024-09-05T17:35:41.984" v="1154" actId="9405"/>
          <ac:inkMkLst>
            <pc:docMk/>
            <pc:sldMk cId="2357982249" sldId="278"/>
            <ac:inkMk id="3" creationId="{87AEF453-4697-AE14-4065-4DB2562B3482}"/>
          </ac:inkMkLst>
        </pc:inkChg>
        <pc:inkChg chg="add">
          <ac:chgData name="Brewer, Ryan (ASD-W)" userId="3501f345-3012-451a-830a-8094081fd845" providerId="ADAL" clId="{955AC7FC-4B35-429E-A0B5-2D8B3A7B11A8}" dt="2024-09-05T17:35:45.327" v="1155" actId="9405"/>
          <ac:inkMkLst>
            <pc:docMk/>
            <pc:sldMk cId="2357982249" sldId="278"/>
            <ac:inkMk id="4" creationId="{00A1A717-33DD-3883-F6FF-D39233A096EA}"/>
          </ac:inkMkLst>
        </pc:inkChg>
        <pc:inkChg chg="add del">
          <ac:chgData name="Brewer, Ryan (ASD-W)" userId="3501f345-3012-451a-830a-8094081fd845" providerId="ADAL" clId="{955AC7FC-4B35-429E-A0B5-2D8B3A7B11A8}" dt="2024-09-05T17:35:50.825" v="1157" actId="9405"/>
          <ac:inkMkLst>
            <pc:docMk/>
            <pc:sldMk cId="2357982249" sldId="278"/>
            <ac:inkMk id="5" creationId="{A05F4061-4B1D-97E3-CF95-B76A423A7EB3}"/>
          </ac:inkMkLst>
        </pc:inkChg>
        <pc:inkChg chg="add">
          <ac:chgData name="Brewer, Ryan (ASD-W)" userId="3501f345-3012-451a-830a-8094081fd845" providerId="ADAL" clId="{955AC7FC-4B35-429E-A0B5-2D8B3A7B11A8}" dt="2024-09-05T17:36:00.443" v="1158" actId="9405"/>
          <ac:inkMkLst>
            <pc:docMk/>
            <pc:sldMk cId="2357982249" sldId="278"/>
            <ac:inkMk id="6" creationId="{BDDF9BB3-EA9D-877A-F5DC-9EE7BD4D0E70}"/>
          </ac:inkMkLst>
        </pc:inkChg>
        <pc:inkChg chg="add">
          <ac:chgData name="Brewer, Ryan (ASD-W)" userId="3501f345-3012-451a-830a-8094081fd845" providerId="ADAL" clId="{955AC7FC-4B35-429E-A0B5-2D8B3A7B11A8}" dt="2024-09-05T17:36:03.459" v="1159" actId="9405"/>
          <ac:inkMkLst>
            <pc:docMk/>
            <pc:sldMk cId="2357982249" sldId="278"/>
            <ac:inkMk id="7" creationId="{3C73A3E8-3906-D7D9-B440-5FB0EAEFCEC4}"/>
          </ac:inkMkLst>
        </pc:inkChg>
        <pc:inkChg chg="add">
          <ac:chgData name="Brewer, Ryan (ASD-W)" userId="3501f345-3012-451a-830a-8094081fd845" providerId="ADAL" clId="{955AC7FC-4B35-429E-A0B5-2D8B3A7B11A8}" dt="2024-09-05T17:36:05.476" v="1160" actId="9405"/>
          <ac:inkMkLst>
            <pc:docMk/>
            <pc:sldMk cId="2357982249" sldId="278"/>
            <ac:inkMk id="8" creationId="{0D28DDAD-B176-CF12-DD1B-011B579BD289}"/>
          </ac:inkMkLst>
        </pc:inkChg>
        <pc:inkChg chg="add">
          <ac:chgData name="Brewer, Ryan (ASD-W)" userId="3501f345-3012-451a-830a-8094081fd845" providerId="ADAL" clId="{955AC7FC-4B35-429E-A0B5-2D8B3A7B11A8}" dt="2024-09-05T17:36:15.427" v="1161" actId="9405"/>
          <ac:inkMkLst>
            <pc:docMk/>
            <pc:sldMk cId="2357982249" sldId="278"/>
            <ac:inkMk id="10" creationId="{AB7FB1EA-A3BC-A4EC-E35A-215EF0B1170E}"/>
          </ac:inkMkLst>
        </pc:inkChg>
        <pc:inkChg chg="add">
          <ac:chgData name="Brewer, Ryan (ASD-W)" userId="3501f345-3012-451a-830a-8094081fd845" providerId="ADAL" clId="{955AC7FC-4B35-429E-A0B5-2D8B3A7B11A8}" dt="2024-09-05T17:36:17.325" v="1162" actId="9405"/>
          <ac:inkMkLst>
            <pc:docMk/>
            <pc:sldMk cId="2357982249" sldId="278"/>
            <ac:inkMk id="11" creationId="{6C23F361-4DA9-47CD-F6BB-D585ED05D960}"/>
          </ac:inkMkLst>
        </pc:inkChg>
      </pc:sldChg>
      <pc:sldChg chg="addSp delSp modSp new del mod">
        <pc:chgData name="Brewer, Ryan (ASD-W)" userId="3501f345-3012-451a-830a-8094081fd845" providerId="ADAL" clId="{955AC7FC-4B35-429E-A0B5-2D8B3A7B11A8}" dt="2024-08-30T17:45:15.798" v="405" actId="47"/>
        <pc:sldMkLst>
          <pc:docMk/>
          <pc:sldMk cId="1800863939" sldId="279"/>
        </pc:sldMkLst>
        <pc:spChg chg="del">
          <ac:chgData name="Brewer, Ryan (ASD-W)" userId="3501f345-3012-451a-830a-8094081fd845" providerId="ADAL" clId="{955AC7FC-4B35-429E-A0B5-2D8B3A7B11A8}" dt="2024-08-30T17:44:55.889" v="402" actId="22"/>
          <ac:spMkLst>
            <pc:docMk/>
            <pc:sldMk cId="1800863939" sldId="279"/>
            <ac:spMk id="3" creationId="{C432F057-0BD1-8590-0322-B720E32CC1FC}"/>
          </ac:spMkLst>
        </pc:spChg>
        <pc:spChg chg="add mod">
          <ac:chgData name="Brewer, Ryan (ASD-W)" userId="3501f345-3012-451a-830a-8094081fd845" providerId="ADAL" clId="{955AC7FC-4B35-429E-A0B5-2D8B3A7B11A8}" dt="2024-08-30T17:45:12.514" v="404" actId="478"/>
          <ac:spMkLst>
            <pc:docMk/>
            <pc:sldMk cId="1800863939" sldId="279"/>
            <ac:spMk id="7" creationId="{D3993178-1335-8A32-7DA0-2573F6F9EE0A}"/>
          </ac:spMkLst>
        </pc:spChg>
        <pc:picChg chg="add del mod ord">
          <ac:chgData name="Brewer, Ryan (ASD-W)" userId="3501f345-3012-451a-830a-8094081fd845" providerId="ADAL" clId="{955AC7FC-4B35-429E-A0B5-2D8B3A7B11A8}" dt="2024-08-30T17:45:12.514" v="404" actId="478"/>
          <ac:picMkLst>
            <pc:docMk/>
            <pc:sldMk cId="1800863939" sldId="279"/>
            <ac:picMk id="5" creationId="{16EF824E-8DF9-56B9-D487-F26C990A5425}"/>
          </ac:picMkLst>
        </pc:picChg>
      </pc:sldChg>
      <pc:sldChg chg="addSp delSp modSp new mod">
        <pc:chgData name="Brewer, Ryan (ASD-W)" userId="3501f345-3012-451a-830a-8094081fd845" providerId="ADAL" clId="{955AC7FC-4B35-429E-A0B5-2D8B3A7B11A8}" dt="2024-09-05T18:04:49.031" v="1427" actId="1076"/>
        <pc:sldMkLst>
          <pc:docMk/>
          <pc:sldMk cId="1867510811" sldId="279"/>
        </pc:sldMkLst>
        <pc:spChg chg="mod">
          <ac:chgData name="Brewer, Ryan (ASD-W)" userId="3501f345-3012-451a-830a-8094081fd845" providerId="ADAL" clId="{955AC7FC-4B35-429E-A0B5-2D8B3A7B11A8}" dt="2024-09-05T17:27:09.991" v="714" actId="20577"/>
          <ac:spMkLst>
            <pc:docMk/>
            <pc:sldMk cId="1867510811" sldId="279"/>
            <ac:spMk id="2" creationId="{E39E85AC-1A2F-F1FC-6572-7BAD651FC377}"/>
          </ac:spMkLst>
        </pc:spChg>
        <pc:spChg chg="del">
          <ac:chgData name="Brewer, Ryan (ASD-W)" userId="3501f345-3012-451a-830a-8094081fd845" providerId="ADAL" clId="{955AC7FC-4B35-429E-A0B5-2D8B3A7B11A8}" dt="2024-09-05T17:26:20.661" v="660" actId="22"/>
          <ac:spMkLst>
            <pc:docMk/>
            <pc:sldMk cId="1867510811" sldId="279"/>
            <ac:spMk id="3" creationId="{4C5E51F9-69E1-0FD6-829F-8A8362DDA26A}"/>
          </ac:spMkLst>
        </pc:spChg>
        <pc:spChg chg="add mod">
          <ac:chgData name="Brewer, Ryan (ASD-W)" userId="3501f345-3012-451a-830a-8094081fd845" providerId="ADAL" clId="{955AC7FC-4B35-429E-A0B5-2D8B3A7B11A8}" dt="2024-09-05T18:04:49.031" v="1427" actId="1076"/>
          <ac:spMkLst>
            <pc:docMk/>
            <pc:sldMk cId="1867510811" sldId="279"/>
            <ac:spMk id="7" creationId="{5E9D3F44-7BDC-9A30-A0F9-8EC72F239B87}"/>
          </ac:spMkLst>
        </pc:spChg>
        <pc:picChg chg="add mod ord">
          <ac:chgData name="Brewer, Ryan (ASD-W)" userId="3501f345-3012-451a-830a-8094081fd845" providerId="ADAL" clId="{955AC7FC-4B35-429E-A0B5-2D8B3A7B11A8}" dt="2024-09-05T18:04:41.179" v="1425" actId="14100"/>
          <ac:picMkLst>
            <pc:docMk/>
            <pc:sldMk cId="1867510811" sldId="279"/>
            <ac:picMk id="5" creationId="{80482722-62EE-3501-8644-355C87C58E90}"/>
          </ac:picMkLst>
        </pc:picChg>
      </pc:sldChg>
    </pc:docChg>
  </pc:docChgLst>
  <pc:docChgLst>
    <pc:chgData name="Newlands, Sean (ASD-W)" userId="a7b0bdd5-ecb1-49a3-acaa-a1078ee35a91" providerId="ADAL" clId="{B153B2BB-5681-4CC1-9038-A96FE162F874}"/>
    <pc:docChg chg="delSld modSld">
      <pc:chgData name="Newlands, Sean (ASD-W)" userId="a7b0bdd5-ecb1-49a3-acaa-a1078ee35a91" providerId="ADAL" clId="{B153B2BB-5681-4CC1-9038-A96FE162F874}" dt="2023-08-31T16:52:55.342" v="23" actId="47"/>
      <pc:docMkLst>
        <pc:docMk/>
      </pc:docMkLst>
      <pc:sldChg chg="modSp mod">
        <pc:chgData name="Newlands, Sean (ASD-W)" userId="a7b0bdd5-ecb1-49a3-acaa-a1078ee35a91" providerId="ADAL" clId="{B153B2BB-5681-4CC1-9038-A96FE162F874}" dt="2023-08-31T16:52:22.601" v="22" actId="20577"/>
        <pc:sldMkLst>
          <pc:docMk/>
          <pc:sldMk cId="717735248" sldId="260"/>
        </pc:sldMkLst>
        <pc:spChg chg="mod">
          <ac:chgData name="Newlands, Sean (ASD-W)" userId="a7b0bdd5-ecb1-49a3-acaa-a1078ee35a91" providerId="ADAL" clId="{B153B2BB-5681-4CC1-9038-A96FE162F874}" dt="2023-08-31T16:52:22.601" v="22" actId="20577"/>
          <ac:spMkLst>
            <pc:docMk/>
            <pc:sldMk cId="717735248" sldId="260"/>
            <ac:spMk id="2" creationId="{00000000-0000-0000-0000-000000000000}"/>
          </ac:spMkLst>
        </pc:spChg>
      </pc:sldChg>
      <pc:sldChg chg="del">
        <pc:chgData name="Newlands, Sean (ASD-W)" userId="a7b0bdd5-ecb1-49a3-acaa-a1078ee35a91" providerId="ADAL" clId="{B153B2BB-5681-4CC1-9038-A96FE162F874}" dt="2023-08-31T16:52:55.342" v="23" actId="47"/>
        <pc:sldMkLst>
          <pc:docMk/>
          <pc:sldMk cId="711442038" sldId="270"/>
        </pc:sldMkLst>
      </pc:sldChg>
    </pc:docChg>
  </pc:docChgLst>
  <pc:docChgLst>
    <pc:chgData name="Brewer, Ryan (ASD-W)" userId="3501f345-3012-451a-830a-8094081fd845" providerId="ADAL" clId="{3001FAE0-F49A-4FC6-8C63-9DF50BA20B7C}"/>
    <pc:docChg chg="custSel modSld sldOrd modMainMaster">
      <pc:chgData name="Brewer, Ryan (ASD-W)" userId="3501f345-3012-451a-830a-8094081fd845" providerId="ADAL" clId="{3001FAE0-F49A-4FC6-8C63-9DF50BA20B7C}" dt="2023-09-07T22:26:58.729" v="304"/>
      <pc:docMkLst>
        <pc:docMk/>
      </pc:docMkLst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3603510217" sldId="256"/>
        </pc:sldMkLst>
      </pc:sldChg>
      <pc:sldChg chg="modSp mod 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746608350" sldId="258"/>
        </pc:sldMkLst>
        <pc:spChg chg="mod">
          <ac:chgData name="Brewer, Ryan (ASD-W)" userId="3501f345-3012-451a-830a-8094081fd845" providerId="ADAL" clId="{3001FAE0-F49A-4FC6-8C63-9DF50BA20B7C}" dt="2023-09-07T17:40:17.095" v="46" actId="20577"/>
          <ac:spMkLst>
            <pc:docMk/>
            <pc:sldMk cId="746608350" sldId="258"/>
            <ac:spMk id="4" creationId="{00000000-0000-0000-0000-000000000000}"/>
          </ac:spMkLst>
        </pc:spChg>
      </pc:sldChg>
      <pc:sldChg chg="modSp mod 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717735248" sldId="260"/>
        </pc:sldMkLst>
        <pc:spChg chg="mod">
          <ac:chgData name="Brewer, Ryan (ASD-W)" userId="3501f345-3012-451a-830a-8094081fd845" providerId="ADAL" clId="{3001FAE0-F49A-4FC6-8C63-9DF50BA20B7C}" dt="2023-09-07T17:40:47.617" v="47" actId="313"/>
          <ac:spMkLst>
            <pc:docMk/>
            <pc:sldMk cId="717735248" sldId="260"/>
            <ac:spMk id="2" creationId="{00000000-0000-0000-0000-000000000000}"/>
          </ac:spMkLst>
        </pc:spChg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3890025358" sldId="261"/>
        </pc:sldMkLst>
      </pc:sldChg>
      <pc:sldChg chg="modSp mod 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771521341" sldId="263"/>
        </pc:sldMkLst>
        <pc:spChg chg="mod">
          <ac:chgData name="Brewer, Ryan (ASD-W)" userId="3501f345-3012-451a-830a-8094081fd845" providerId="ADAL" clId="{3001FAE0-F49A-4FC6-8C63-9DF50BA20B7C}" dt="2023-09-07T17:43:31.114" v="300" actId="20577"/>
          <ac:spMkLst>
            <pc:docMk/>
            <pc:sldMk cId="771521341" sldId="263"/>
            <ac:spMk id="10243" creationId="{00000000-0000-0000-0000-000000000000}"/>
          </ac:spMkLst>
        </pc:spChg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791186066" sldId="265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3623947818" sldId="266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1768374135" sldId="267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4001693477" sldId="268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2246059085" sldId="269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4045880563" sldId="271"/>
        </pc:sldMkLst>
      </pc:sldChg>
      <pc:sldChg chg="ord 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1966858313" sldId="272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4197128494" sldId="273"/>
        </pc:sldMkLst>
      </pc:sldChg>
      <pc:sldChg chg="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305496870" sldId="274"/>
        </pc:sldMkLst>
      </pc:sldChg>
      <pc:sldChg chg="modSp mod modTransition">
        <pc:chgData name="Brewer, Ryan (ASD-W)" userId="3501f345-3012-451a-830a-8094081fd845" providerId="ADAL" clId="{3001FAE0-F49A-4FC6-8C63-9DF50BA20B7C}" dt="2023-09-07T22:26:58.729" v="304"/>
        <pc:sldMkLst>
          <pc:docMk/>
          <pc:sldMk cId="914291097" sldId="275"/>
        </pc:sldMkLst>
        <pc:spChg chg="mod">
          <ac:chgData name="Brewer, Ryan (ASD-W)" userId="3501f345-3012-451a-830a-8094081fd845" providerId="ADAL" clId="{3001FAE0-F49A-4FC6-8C63-9DF50BA20B7C}" dt="2023-09-07T17:42:07.718" v="149" actId="20577"/>
          <ac:spMkLst>
            <pc:docMk/>
            <pc:sldMk cId="914291097" sldId="275"/>
            <ac:spMk id="3" creationId="{5B28300F-6DDF-A06A-5C8D-F4054469FFE7}"/>
          </ac:spMkLst>
        </pc:spChg>
      </pc:sldChg>
      <pc:sldMasterChg chg="modTransition modSldLayout">
        <pc:chgData name="Brewer, Ryan (ASD-W)" userId="3501f345-3012-451a-830a-8094081fd845" providerId="ADAL" clId="{3001FAE0-F49A-4FC6-8C63-9DF50BA20B7C}" dt="2023-09-07T22:26:58.729" v="304"/>
        <pc:sldMasterMkLst>
          <pc:docMk/>
          <pc:sldMasterMk cId="3700307033" sldId="2147483648"/>
        </pc:sldMasterMkLst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210283124" sldId="2147483649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719154278" sldId="2147483650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804467935" sldId="2147483651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771812514" sldId="2147483652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2198483875" sldId="2147483653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1908718836" sldId="2147483654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1145666607" sldId="2147483655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591281135" sldId="2147483656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581258056" sldId="2147483657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3933267247" sldId="2147483658"/>
          </pc:sldLayoutMkLst>
        </pc:sldLayoutChg>
        <pc:sldLayoutChg chg="modTransition">
          <pc:chgData name="Brewer, Ryan (ASD-W)" userId="3501f345-3012-451a-830a-8094081fd845" providerId="ADAL" clId="{3001FAE0-F49A-4FC6-8C63-9DF50BA20B7C}" dt="2023-09-07T22:26:58.729" v="304"/>
          <pc:sldLayoutMkLst>
            <pc:docMk/>
            <pc:sldMasterMk cId="3700307033" sldId="2147483648"/>
            <pc:sldLayoutMk cId="2275214337" sldId="2147483659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5:41.97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35,'2082'0,"-2026"3,-1 2,77 18,-71-10,95 5,437-16,-288-4,-99-1,226 7,-274 15,-73-7,249 19,-221-19,130 29,-52-6,-110-27,1-4,100-7,-42 0,461 22,-160-7,6 1,170 26,-127-25,-75-4,-191 1,354 35,-450-32,215-2,-111 3,-42-1,290-15,102 3,-382 13,82 1,-257-16,763-2,-522-13,-119 5,225 11,-1 45,-284-36,0-4,130-8,-69-1,-5 1,162 5,-55 26,36 2,468-26,-403-8,-280 0,0-4,71-16,1 0,806-88,-892 103,290-44,359-46,-265 46,-290 25,-88 13,0 4,108-4,116 17,342-4,-390-14,150-1,-327 13,68-10,52-4,-144 15,58-11,-56 7,49-3,-47 8,123-7,-147 6,0-1,0-1,-1 0,0-2,0 0,31-16,-48 19,-12 1,-14 0,-137 18,-62 2,-195-19,388-1,-63-11,-11-1,-511 8,334 9,96 12,48-1,-93 19,164-20,-127 8,116-16,-114 22,47-4,-67-1,-235-5,-3501-21,2064 6,541-2,1132-16,-4-1,141 18,44-1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5:45.32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33,'1'1,"-1"0,1-1,-1 1,1 0,-1-1,1 1,-1 0,1-1,0 1,-1 0,1-1,0 1,-1-1,1 0,0 1,0-1,-1 1,1-1,0 0,0 0,0 1,0-1,0 0,-1 0,1 0,1 0,4 1,110 25,174 17,-194-32,582 61,-89-11,728-1,-548-65,-654-3,-1-4,0-6,155-44,-117 27,2 7,171-8,315 13,555 24,-473 2,-329 28,-73-1,569-26,-472-6,3215 2,-3131 17,-257-5,-71-4,825 19,-475-30,764 5,-843 13,80 1,-97 0,21 1,807-19,-1213 0,0-3,-1-1,47-13,-45 9,0 1,77-4,-93 11,-1-2,0 0,51-16,-47 11,1 1,38-4,42-4,-68 9,80-5,-104 11,1-2,-1 0,0-2,0 0,-1-1,27-12,51-15,-31 15,-36 9,1 2,-1 0,1 2,35-1,77 7,-109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6:00.4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11945 286,'0'-1,"0"-1,-1 0,1 1,-1-1,0 0,1 1,-1-1,0 1,0 0,0-1,0 1,0-1,-1 1,1 0,0 0,-1 0,1 0,0 0,-1 0,-1-1,-36-16,37 17,-30-11,0 2,-1 2,0 1,-1 1,-47-2,-178 9,113 3,-718-4,683-16,12 0,-18-3,73 5,-330-48,365 53,-225-13,-4006 23,4100-17,29 1,-801 11,507 7,-885-3,1316 2,-67 12,-23 1,-50-16,-62 4,162 12,61-10,0-1,-33 3,-292-7,338 1,0 0,0 1,0 0,1 0,-1 1,1 0,-11 6,18-8,0 0,0-1,1 1,-1 0,0 0,1 0,-1 0,1 1,-1-1,1 0,0 1,-1-1,1 1,0-1,0 1,0-1,0 1,0 0,0-1,1 1,-1 0,1 0,-1 0,1 0,0 0,-1 0,1-1,0 1,0 0,0 0,1 0,-1 0,0 0,1 0,-1 0,1-1,0 1,-1 0,1 0,0-1,0 1,0 0,1-1,1 3,9 10,0-1,0 0,2-1,0-1,0 0,1-1,0 0,0-1,25 10,-7-5,0-2,1-1,65 11,91 3,-127-17,1-3,98-5,-82-2,-29-1,0-3,80-19,-118 22,51-9,0 3,72 0,134 10,-97 2,-163-3,436-19,-321 10,162 7,0 0,-140-13,28-1,-30 17,80-3,-122-12,-62 7,57-2,792 7,-432 4,181-2,-593-2,68-12,32-2,614 14,-366 5,756-3,-937 16,4 1,-155-18,-1 3,88 14,-88-8,0-3,111-5,-109-2,0 2,100 14,-48 0,1-6,177-8,-113-3,1141 3,-1294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6:03.4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0 284,'333'2,"365"-5,-223-45,-193 13,234-39,-448 63,103-24,-94 17,96-10,-45 15,166-7,317 21,-582-1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6:05.4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3927 129,'-1030'-62,"197"30,704 32,-93-16,17 0,-764 14,468 4,463-2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6:15.4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11293 221,'-4'-3,"1"1,-1-1,0 1,0-1,0 1,0 0,-1 1,1-1,0 1,-1 0,1 0,-1 0,1 0,-1 1,-7 0,-73 9,63-6,-72 6,-146-4,158-6,62 0,0-2,-1 0,1-1,1-1,-27-10,25 7,-1 1,0 1,-1 2,-24-3,-143-23,53 11,56 5,20 5,-139-12,130 15,-98-20,95 13,-78-5,-145 16,145 4,-103 14,3 0,248-16,-525 18,-198-3,462-17,-4630 2,4692-16,35 0,-367 14,277 4,221 0,0 1,-39 10,-11 1,-211 40,107-15,188-39,-1 0,1 1,0-1,-1 1,1 0,0 0,-1 0,1 0,0 0,0 0,0 1,-3 1,5-3,0 1,-1-1,1 1,-1 0,1-1,0 1,-1 0,1-1,0 1,0 0,0-1,0 1,-1 0,1-1,0 1,0 0,0-1,0 1,1 0,-1-1,0 1,0 0,0-1,0 1,1 0,-1-1,1 2,2 3,1 0,0 0,1-1,-1 1,1-1,0 0,10 7,29 15,0-1,2-3,94 33,-59-25,-45-18,0-2,1-1,0-2,1-1,39 0,321-6,17 0,-43 39,-220-20,312 50,-429-63,399 53,-121-9,112 22,-261-46,233 7,168-28,-328-7,-201 4,0 2,41 8,15 3,73 17,-18-1,-117-25,-1 2,0 1,-1 1,0 1,38 22,-36-17,2-2,0 0,50 12,13-8,132 6,-194-20,0 2,43 13,38 7,43 3,242 78,-366-99,1-1,-1-1,54 1,-66-5,40 5,79 21,-31-6,-56-12,-9-1,1-2,64 2,108 6,13 0,-214-15,82-1,177 21,-170-9,0-5,132-8,-72-1,-105 3,-40 0,-31 0,-4397 0,4360 3,-56 9,-16 1,-535-7,362-9,-1398 3,1456-16,-9 0,-272 17,483-1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05T17:36:17.3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1,'0'0,"0"1,1 0,-1 0,0 0,0 0,1 0,-1 0,0-1,1 1,-1 0,1 0,-1-1,1 1,-1 0,1-1,0 1,-1 0,1-1,0 1,0-1,-1 1,1-1,0 1,0-1,0 0,0 1,1-1,29 6,-27-6,451 11,-295-14,1089 3,-1221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8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1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5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6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1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8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1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6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5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28000">
              <a:srgbClr val="FF7A00"/>
            </a:gs>
            <a:gs pos="36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3B93-6625-4955-8EBA-C28212B8288A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F159E-CB05-47D4-B117-0D077B4F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0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gnb.ca/content/gnb/en/services/services_renderer.201514.Laptop_Subsidy_Program.html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../Desktop/Extracurricular%20Sign%20up%20sheet%20completed.doc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hs.nbed.ca.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447800"/>
            <a:ext cx="6206550" cy="4572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6477000" y="3505200"/>
            <a:ext cx="457200" cy="43437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28700" y="1243042"/>
            <a:ext cx="7086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</a:rPr>
              <a:t>Welcome to the NHS Community</a:t>
            </a:r>
          </a:p>
        </p:txBody>
      </p:sp>
    </p:spTree>
    <p:extLst>
      <p:ext uri="{BB962C8B-B14F-4D97-AF65-F5344CB8AC3E}">
        <p14:creationId xmlns:p14="http://schemas.microsoft.com/office/powerpoint/2010/main" val="360351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1B03-B6C5-73D6-B81F-1BCBB3E8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0D40352-8257-2C39-BBAE-1CE1669D9D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38092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85AC-1A2F-F1FC-6572-7BAD651F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Device and BYOD Policy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482722-62EE-3501-8644-355C87C58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429736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E9D3F44-7BDC-9A30-A0F9-8EC72F239B87}"/>
              </a:ext>
            </a:extLst>
          </p:cNvPr>
          <p:cNvSpPr txBox="1"/>
          <p:nvPr/>
        </p:nvSpPr>
        <p:spPr>
          <a:xfrm>
            <a:off x="1981200" y="57150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https://www2.gnb.ca/content/gnb/en/services/services_renderer.201514.Laptop_Subsidy_Program.html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1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3D64B-2040-65D7-9D80-DE745C6CA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66799"/>
          </a:xfrm>
        </p:spPr>
        <p:txBody>
          <a:bodyPr>
            <a:normAutofit/>
          </a:bodyPr>
          <a:lstStyle/>
          <a:p>
            <a:r>
              <a:rPr lang="en-US" sz="5400" dirty="0"/>
              <a:t>Increased Freedom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3E4165-EA1C-EB34-14DC-D52601608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352800"/>
          </a:xfrm>
        </p:spPr>
        <p:txBody>
          <a:bodyPr>
            <a:normAutofit/>
          </a:bodyPr>
          <a:lstStyle/>
          <a:p>
            <a:endParaRPr lang="en-US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6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4B6F4-6029-34BA-D8FE-0A244234D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142999"/>
          </a:xfrm>
        </p:spPr>
        <p:txBody>
          <a:bodyPr/>
          <a:lstStyle/>
          <a:p>
            <a:r>
              <a:rPr lang="en-US" dirty="0"/>
              <a:t>Healthy Habits Promote Success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8300F-6DDF-A06A-5C8D-F4054469F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>
            <a:noAutofit/>
          </a:bodyPr>
          <a:lstStyle/>
          <a:p>
            <a:r>
              <a:rPr lang="en-US" sz="4400" dirty="0"/>
              <a:t>Sleep</a:t>
            </a:r>
          </a:p>
          <a:p>
            <a:r>
              <a:rPr lang="en-US" sz="4400" dirty="0"/>
              <a:t>Screen time</a:t>
            </a:r>
          </a:p>
          <a:p>
            <a:r>
              <a:rPr lang="en-US" sz="4400" dirty="0"/>
              <a:t>Being Active/Be involved </a:t>
            </a:r>
          </a:p>
          <a:p>
            <a:r>
              <a:rPr lang="en-US" sz="4400" dirty="0"/>
              <a:t>Good study Habits and 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914291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DDAF2-3C5D-3F0F-39B7-B740EA81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Grade 9 Success in a Nutshell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9144000" cy="4876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Get involved!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Communicate with your teachers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Know about the new cell phone policy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Stay on top of classes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Lots of helpful things on school website and social media.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Managing freedom appropriately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solidFill>
                  <a:schemeClr val="bg1"/>
                </a:solidFill>
              </a:rPr>
              <a:t>Develop Healthy Habits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21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362200"/>
            <a:ext cx="578293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9002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57200" y="609600"/>
            <a:ext cx="7620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dirty="0">
                <a:solidFill>
                  <a:schemeClr val="bg1"/>
                </a:solidFill>
              </a:rPr>
              <a:t>Topics</a:t>
            </a:r>
          </a:p>
          <a:p>
            <a:endParaRPr lang="fr-CA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Bell </a:t>
            </a:r>
            <a:r>
              <a:rPr lang="fr-CA" sz="2400" dirty="0" err="1">
                <a:solidFill>
                  <a:schemeClr val="bg1"/>
                </a:solidFill>
              </a:rPr>
              <a:t>Schedules</a:t>
            </a:r>
            <a:endParaRPr lang="fr-CA" sz="24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sz="2400" dirty="0" err="1">
                <a:solidFill>
                  <a:schemeClr val="bg1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Extracurricular</a:t>
            </a:r>
            <a:r>
              <a:rPr lang="fr-CA" sz="2400" dirty="0">
                <a:solidFill>
                  <a:schemeClr val="bg1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CA" sz="2400" dirty="0" err="1">
                <a:solidFill>
                  <a:schemeClr val="bg1"/>
                </a:solidFill>
              </a:rPr>
              <a:t>Activities</a:t>
            </a:r>
            <a:endParaRPr lang="fr-CA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Courses in Grade 9</a:t>
            </a:r>
            <a:r>
              <a:rPr lang="fr-CA" sz="2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solidFill>
                  <a:schemeClr val="bg1"/>
                </a:solidFill>
              </a:rPr>
              <a:t>School</a:t>
            </a:r>
            <a:r>
              <a:rPr lang="fr-CA" sz="2400" dirty="0">
                <a:solidFill>
                  <a:schemeClr val="bg1"/>
                </a:solidFill>
              </a:rPr>
              <a:t> </a:t>
            </a:r>
            <a:r>
              <a:rPr lang="fr-CA" sz="2400" dirty="0" err="1">
                <a:solidFill>
                  <a:schemeClr val="bg1"/>
                </a:solidFill>
              </a:rPr>
              <a:t>Website</a:t>
            </a:r>
            <a:r>
              <a:rPr lang="fr-CA" sz="2400" dirty="0">
                <a:solidFill>
                  <a:schemeClr val="bg1"/>
                </a:solidFill>
              </a:rPr>
              <a:t>/Power </a:t>
            </a:r>
            <a:r>
              <a:rPr lang="fr-CA" sz="2400" dirty="0" err="1">
                <a:solidFill>
                  <a:schemeClr val="bg1"/>
                </a:solidFill>
              </a:rPr>
              <a:t>School</a:t>
            </a:r>
            <a:r>
              <a:rPr lang="fr-CA" sz="2400" dirty="0">
                <a:solidFill>
                  <a:schemeClr val="bg1"/>
                </a:solidFill>
              </a:rPr>
              <a:t> Public Portal/</a:t>
            </a:r>
            <a:r>
              <a:rPr lang="fr-CA" sz="2400" dirty="0" err="1">
                <a:solidFill>
                  <a:schemeClr val="bg1"/>
                </a:solidFill>
              </a:rPr>
              <a:t>School</a:t>
            </a:r>
            <a:r>
              <a:rPr lang="fr-CA" sz="2400" dirty="0">
                <a:solidFill>
                  <a:schemeClr val="bg1"/>
                </a:solidFill>
              </a:rPr>
              <a:t> Cash Online   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solidFill>
                  <a:schemeClr val="bg1"/>
                </a:solidFill>
              </a:rPr>
              <a:t>Cell</a:t>
            </a:r>
            <a:r>
              <a:rPr lang="fr-CA" sz="2400" dirty="0">
                <a:solidFill>
                  <a:schemeClr val="bg1"/>
                </a:solidFill>
              </a:rPr>
              <a:t> Phone/Electronics and BYOD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solidFill>
                  <a:schemeClr val="bg1"/>
                </a:solidFill>
              </a:rPr>
              <a:t>Reporting</a:t>
            </a:r>
            <a:r>
              <a:rPr lang="fr-CA" sz="2400" dirty="0">
                <a:solidFill>
                  <a:schemeClr val="bg1"/>
                </a:solidFill>
              </a:rPr>
              <a:t> </a:t>
            </a:r>
            <a:r>
              <a:rPr lang="fr-CA" sz="2400" dirty="0" err="1">
                <a:solidFill>
                  <a:schemeClr val="bg1"/>
                </a:solidFill>
              </a:rPr>
              <a:t>periods</a:t>
            </a:r>
            <a:r>
              <a:rPr lang="fr-CA" sz="2400" dirty="0">
                <a:solidFill>
                  <a:schemeClr val="bg1"/>
                </a:solidFill>
              </a:rPr>
              <a:t> and exams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chemeClr val="bg1"/>
                </a:solidFill>
              </a:rPr>
              <a:t>Absence, notes, excuses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400" dirty="0" err="1">
                <a:solidFill>
                  <a:schemeClr val="bg1"/>
                </a:solidFill>
              </a:rPr>
              <a:t>Healthy</a:t>
            </a:r>
            <a:r>
              <a:rPr lang="fr-CA" sz="2400" dirty="0">
                <a:solidFill>
                  <a:schemeClr val="bg1"/>
                </a:solidFill>
              </a:rPr>
              <a:t> Habits</a:t>
            </a:r>
          </a:p>
          <a:p>
            <a:endParaRPr lang="fr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0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26690C-0A08-DA22-0FB8-28FE26182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345583"/>
            <a:ext cx="6934199" cy="616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5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33DE-63FF-2C26-A4DE-E5870380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 Website</a:t>
            </a:r>
            <a:br>
              <a:rPr lang="en-US" dirty="0"/>
            </a:b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nhs.nbed.ca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A3B58-8CC8-606F-19E0-47F818F08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Public </a:t>
            </a:r>
            <a:r>
              <a:rPr lang="en-US" dirty="0" err="1"/>
              <a:t>Powerschool</a:t>
            </a:r>
            <a:r>
              <a:rPr lang="en-US" dirty="0"/>
              <a:t> Portal</a:t>
            </a:r>
          </a:p>
          <a:p>
            <a:r>
              <a:rPr lang="en-US" dirty="0"/>
              <a:t>School Cash Online</a:t>
            </a:r>
          </a:p>
          <a:p>
            <a:r>
              <a:rPr lang="en-US" dirty="0"/>
              <a:t>School Messenger</a:t>
            </a:r>
          </a:p>
          <a:p>
            <a:r>
              <a:rPr lang="en-US" dirty="0"/>
              <a:t>Student Handbook</a:t>
            </a:r>
          </a:p>
          <a:p>
            <a:r>
              <a:rPr lang="en-US" dirty="0"/>
              <a:t>Events at the school</a:t>
            </a:r>
          </a:p>
          <a:p>
            <a:r>
              <a:rPr lang="en-US" dirty="0"/>
              <a:t>Cool Nighthawk Swag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fr-CA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Nackawic Senior High School (nbed.ca.)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8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C521-1E45-45E4-7FA9-26B82254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90965F-099F-DC71-8B47-C227C042B9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24605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457200" y="609600"/>
            <a:ext cx="8229600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Required Grade 9 Courses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</a:t>
            </a: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English 9   			(</a:t>
            </a:r>
            <a:r>
              <a:rPr lang="en-US" sz="2800" kern="0" dirty="0">
                <a:solidFill>
                  <a:srgbClr val="FFFFFF"/>
                </a:solidFill>
                <a:latin typeface="Tahoma"/>
              </a:rPr>
              <a:t>A &amp; B Full Year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)	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Math 9    			(A &amp; B Full Year)	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Health and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PhysEd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9	 	(1 semester)</a:t>
            </a:r>
          </a:p>
          <a:p>
            <a:pPr eaLnBrk="1" hangingPunct="1">
              <a:lnSpc>
                <a:spcPct val="90000"/>
              </a:lnSpc>
              <a:buClr>
                <a:srgbClr val="FFCC66"/>
              </a:buClr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French 9</a:t>
            </a:r>
            <a:r>
              <a:rPr lang="en-US" sz="2800" kern="0" dirty="0">
                <a:solidFill>
                  <a:srgbClr val="FFFFFF"/>
                </a:solidFill>
                <a:latin typeface="Tahoma"/>
              </a:rPr>
              <a:t>				(1 semester)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  <a:buClr>
                <a:srgbClr val="FFCC66"/>
              </a:buClr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Social </a:t>
            </a:r>
            <a:r>
              <a:rPr lang="en-US" sz="2800" kern="0" dirty="0">
                <a:solidFill>
                  <a:srgbClr val="FFFFFF"/>
                </a:solidFill>
                <a:latin typeface="Tahoma"/>
              </a:rPr>
              <a:t>Studies 9 		(1 semester)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>
                <a:srgbClr val="FFCC66"/>
              </a:buClr>
              <a:defRPr/>
            </a:pPr>
            <a:r>
              <a:rPr lang="en-US" sz="2800" kern="0" dirty="0">
                <a:solidFill>
                  <a:srgbClr val="FFFFFF"/>
                </a:solidFill>
                <a:latin typeface="Tahoma"/>
              </a:rPr>
              <a:t>Science 9 			(1 semester)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Tahoma"/>
              </a:rPr>
              <a:t>Art 9, Music 9, Tech 9, Personal Wellness 9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71773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F99968-AD30-656B-522F-94E154B0E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95137"/>
            <a:ext cx="7267500" cy="582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18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07273-2F50-5200-34C9-9A9D15240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1104"/>
            <a:ext cx="9144000" cy="513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21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AFE2-4A38-B9D9-5001-EBC232E93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Coles Notes to the Cell Phone Policy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862883F-058B-99C2-AEF6-B5A3AB18DE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93234"/>
            <a:ext cx="9144000" cy="5264766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7AEF453-4697-AE14-4065-4DB2562B3482}"/>
                  </a:ext>
                </a:extLst>
              </p14:cNvPr>
              <p14:cNvContentPartPr/>
              <p14:nvPr/>
            </p14:nvContentPartPr>
            <p14:xfrm>
              <a:off x="530409" y="6252707"/>
              <a:ext cx="8082360" cy="217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7AEF453-4697-AE14-4065-4DB2562B34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6409" y="6144707"/>
                <a:ext cx="8190000" cy="4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0A1A717-33DD-3883-F6FF-D39233A096EA}"/>
                  </a:ext>
                </a:extLst>
              </p14:cNvPr>
              <p14:cNvContentPartPr/>
              <p14:nvPr/>
            </p14:nvContentPartPr>
            <p14:xfrm>
              <a:off x="496209" y="6467627"/>
              <a:ext cx="7853760" cy="114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0A1A717-33DD-3883-F6FF-D39233A096E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2209" y="6359627"/>
                <a:ext cx="7961400" cy="3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DDF9BB3-EA9D-877A-F5DC-9EE7BD4D0E70}"/>
                  </a:ext>
                </a:extLst>
              </p14:cNvPr>
              <p14:cNvContentPartPr/>
              <p14:nvPr/>
            </p14:nvContentPartPr>
            <p14:xfrm>
              <a:off x="486129" y="6579947"/>
              <a:ext cx="4300560" cy="1375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DDF9BB3-EA9D-877A-F5DC-9EE7BD4D0E7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2129" y="6471947"/>
                <a:ext cx="440820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C73A3E8-3906-D7D9-B440-5FB0EAEFCEC4}"/>
                  </a:ext>
                </a:extLst>
              </p14:cNvPr>
              <p14:cNvContentPartPr/>
              <p14:nvPr/>
            </p14:nvContentPartPr>
            <p14:xfrm>
              <a:off x="7518009" y="6320902"/>
              <a:ext cx="1388160" cy="1029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C73A3E8-3906-D7D9-B440-5FB0EAEFCEC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64009" y="6213262"/>
                <a:ext cx="149580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D28DDAD-B176-CF12-DD1B-011B579BD289}"/>
                  </a:ext>
                </a:extLst>
              </p14:cNvPr>
              <p14:cNvContentPartPr/>
              <p14:nvPr/>
            </p14:nvContentPartPr>
            <p14:xfrm>
              <a:off x="798609" y="6376702"/>
              <a:ext cx="1414080" cy="464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D28DDAD-B176-CF12-DD1B-011B579BD28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44609" y="6269062"/>
                <a:ext cx="152172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B7FB1EA-A3BC-A4EC-E35A-215EF0B1170E}"/>
                  </a:ext>
                </a:extLst>
              </p14:cNvPr>
              <p14:cNvContentPartPr/>
              <p14:nvPr/>
            </p14:nvContentPartPr>
            <p14:xfrm>
              <a:off x="438609" y="6196702"/>
              <a:ext cx="4065840" cy="5436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B7FB1EA-A3BC-A4EC-E35A-215EF0B1170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84609" y="6088702"/>
                <a:ext cx="4173480" cy="75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C23F361-4DA9-47CD-F6BB-D585ED05D960}"/>
                  </a:ext>
                </a:extLst>
              </p14:cNvPr>
              <p14:cNvContentPartPr/>
              <p14:nvPr/>
            </p14:nvContentPartPr>
            <p14:xfrm>
              <a:off x="4018449" y="6705151"/>
              <a:ext cx="700200" cy="129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C23F361-4DA9-47CD-F6BB-D585ED05D96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64449" y="6597511"/>
                <a:ext cx="807840" cy="2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798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717987ee-c82c-4776-b480-5ff807c8c756" xsi:nil="true"/>
    <Invited_Teachers xmlns="717987ee-c82c-4776-b480-5ff807c8c756" xsi:nil="true"/>
    <IsNotebookLocked xmlns="717987ee-c82c-4776-b480-5ff807c8c756" xsi:nil="true"/>
    <Templates xmlns="717987ee-c82c-4776-b480-5ff807c8c756" xsi:nil="true"/>
    <Self_Registration_Enabled xmlns="717987ee-c82c-4776-b480-5ff807c8c756" xsi:nil="true"/>
    <Teachers xmlns="717987ee-c82c-4776-b480-5ff807c8c756">
      <UserInfo>
        <DisplayName/>
        <AccountId xsi:nil="true"/>
        <AccountType/>
      </UserInfo>
    </Teachers>
    <Student_Groups xmlns="717987ee-c82c-4776-b480-5ff807c8c756">
      <UserInfo>
        <DisplayName/>
        <AccountId xsi:nil="true"/>
        <AccountType/>
      </UserInfo>
    </Student_Groups>
    <Has_Teacher_Only_SectionGroup xmlns="717987ee-c82c-4776-b480-5ff807c8c756" xsi:nil="true"/>
    <NotebookType xmlns="717987ee-c82c-4776-b480-5ff807c8c756" xsi:nil="true"/>
    <Students xmlns="717987ee-c82c-4776-b480-5ff807c8c756">
      <UserInfo>
        <DisplayName/>
        <AccountId xsi:nil="true"/>
        <AccountType/>
      </UserInfo>
    </Students>
    <Invited_Students xmlns="717987ee-c82c-4776-b480-5ff807c8c756" xsi:nil="true"/>
    <FolderType xmlns="717987ee-c82c-4776-b480-5ff807c8c756" xsi:nil="true"/>
    <CultureName xmlns="717987ee-c82c-4776-b480-5ff807c8c756" xsi:nil="true"/>
    <Owner xmlns="717987ee-c82c-4776-b480-5ff807c8c756">
      <UserInfo>
        <DisplayName/>
        <AccountId xsi:nil="true"/>
        <AccountType/>
      </UserInfo>
    </Owner>
    <TeamsChannelId xmlns="717987ee-c82c-4776-b480-5ff807c8c756" xsi:nil="true"/>
    <DefaultSectionNames xmlns="717987ee-c82c-4776-b480-5ff807c8c756" xsi:nil="true"/>
    <Is_Collaboration_Space_Locked xmlns="717987ee-c82c-4776-b480-5ff807c8c756" xsi:nil="true"/>
    <Math_Settings xmlns="717987ee-c82c-4776-b480-5ff807c8c75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52336B98498E43AC9572A6FA50282B" ma:contentTypeVersion="26" ma:contentTypeDescription="Create a new document." ma:contentTypeScope="" ma:versionID="b1dcc0945c0b8e837beecb70f2a438c5">
  <xsd:schema xmlns:xsd="http://www.w3.org/2001/XMLSchema" xmlns:xs="http://www.w3.org/2001/XMLSchema" xmlns:p="http://schemas.microsoft.com/office/2006/metadata/properties" xmlns:ns3="717987ee-c82c-4776-b480-5ff807c8c756" xmlns:ns4="41cffffa-8dd5-4313-8dd0-b34bdcf68c09" targetNamespace="http://schemas.microsoft.com/office/2006/metadata/properties" ma:root="true" ma:fieldsID="6774b91ed37678a701843aa02f49049c" ns3:_="" ns4:_="">
    <xsd:import namespace="717987ee-c82c-4776-b480-5ff807c8c756"/>
    <xsd:import namespace="41cffffa-8dd5-4313-8dd0-b34bdcf68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987ee-c82c-4776-b480-5ff807c8c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cffffa-8dd5-4313-8dd0-b34bdcf68c09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9C9D2D-577C-403C-BD67-CC522D6C5962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41cffffa-8dd5-4313-8dd0-b34bdcf68c09"/>
    <ds:schemaRef ds:uri="http://purl.org/dc/terms/"/>
    <ds:schemaRef ds:uri="http://schemas.microsoft.com/office/2006/documentManagement/types"/>
    <ds:schemaRef ds:uri="http://schemas.microsoft.com/office/infopath/2007/PartnerControls"/>
    <ds:schemaRef ds:uri="717987ee-c82c-4776-b480-5ff807c8c75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F44571-1238-4C84-8C69-3CF71BE0C3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3ED786-DFD2-46B3-8528-5B7CD9FAE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7987ee-c82c-4776-b480-5ff807c8c756"/>
    <ds:schemaRef ds:uri="41cffffa-8dd5-4313-8dd0-b34bdcf68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268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School Website nhs.nbed.ca</vt:lpstr>
      <vt:lpstr>PowerPoint Presentation</vt:lpstr>
      <vt:lpstr>PowerPoint Presentation</vt:lpstr>
      <vt:lpstr>PowerPoint Presentation</vt:lpstr>
      <vt:lpstr>PowerPoint Presentation</vt:lpstr>
      <vt:lpstr>Coles Notes to the Cell Phone Policy</vt:lpstr>
      <vt:lpstr>PowerPoint Presentation</vt:lpstr>
      <vt:lpstr>Electronic Device and BYOD Policy</vt:lpstr>
      <vt:lpstr>Increased Freedom</vt:lpstr>
      <vt:lpstr>Healthy Habits Promote Success</vt:lpstr>
      <vt:lpstr>Grade 9 Success in a Nutshell</vt:lpstr>
      <vt:lpstr>PowerPoint Presentation</vt:lpstr>
    </vt:vector>
  </TitlesOfParts>
  <Company>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Sherry.Fox</dc:creator>
  <cp:lastModifiedBy>Brewer, Ryan (ASD-W)</cp:lastModifiedBy>
  <cp:revision>16</cp:revision>
  <dcterms:created xsi:type="dcterms:W3CDTF">2012-09-26T18:36:08Z</dcterms:created>
  <dcterms:modified xsi:type="dcterms:W3CDTF">2024-09-05T18:04:50Z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0x0101007D52336B98498E43AC9572A6FA50282B</vt:lpwstr>
  </property>
</Properties>
</file>