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33"/>
  </p:notesMasterIdLst>
  <p:sldIdLst>
    <p:sldId id="256" r:id="rId5"/>
    <p:sldId id="284" r:id="rId6"/>
    <p:sldId id="286" r:id="rId7"/>
    <p:sldId id="295" r:id="rId8"/>
    <p:sldId id="263" r:id="rId9"/>
    <p:sldId id="266" r:id="rId10"/>
    <p:sldId id="287" r:id="rId11"/>
    <p:sldId id="267" r:id="rId12"/>
    <p:sldId id="268" r:id="rId13"/>
    <p:sldId id="297" r:id="rId14"/>
    <p:sldId id="288" r:id="rId15"/>
    <p:sldId id="269" r:id="rId16"/>
    <p:sldId id="270" r:id="rId17"/>
    <p:sldId id="289" r:id="rId18"/>
    <p:sldId id="298" r:id="rId19"/>
    <p:sldId id="271" r:id="rId20"/>
    <p:sldId id="272" r:id="rId21"/>
    <p:sldId id="273" r:id="rId22"/>
    <p:sldId id="264" r:id="rId23"/>
    <p:sldId id="265" r:id="rId24"/>
    <p:sldId id="274" r:id="rId25"/>
    <p:sldId id="291" r:id="rId26"/>
    <p:sldId id="292" r:id="rId27"/>
    <p:sldId id="293" r:id="rId28"/>
    <p:sldId id="275" r:id="rId29"/>
    <p:sldId id="277" r:id="rId30"/>
    <p:sldId id="281" r:id="rId31"/>
    <p:sldId id="29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4E22A-60A3-4137-95EB-EBF1DDC39BBE}" v="118" dt="2024-09-05T17:56:05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wlands, Sean (ASD-W)" userId="a7b0bdd5-ecb1-49a3-acaa-a1078ee35a91" providerId="ADAL" clId="{1124E22A-60A3-4137-95EB-EBF1DDC39BBE}"/>
    <pc:docChg chg="undo custSel addSld delSld modSld">
      <pc:chgData name="Newlands, Sean (ASD-W)" userId="a7b0bdd5-ecb1-49a3-acaa-a1078ee35a91" providerId="ADAL" clId="{1124E22A-60A3-4137-95EB-EBF1DDC39BBE}" dt="2024-09-05T17:56:05.491" v="1480" actId="20577"/>
      <pc:docMkLst>
        <pc:docMk/>
      </pc:docMkLst>
      <pc:sldChg chg="modSp mod">
        <pc:chgData name="Newlands, Sean (ASD-W)" userId="a7b0bdd5-ecb1-49a3-acaa-a1078ee35a91" providerId="ADAL" clId="{1124E22A-60A3-4137-95EB-EBF1DDC39BBE}" dt="2024-09-02T14:02:47.917" v="4" actId="20577"/>
        <pc:sldMkLst>
          <pc:docMk/>
          <pc:sldMk cId="2206895248" sldId="256"/>
        </pc:sldMkLst>
        <pc:spChg chg="mod">
          <ac:chgData name="Newlands, Sean (ASD-W)" userId="a7b0bdd5-ecb1-49a3-acaa-a1078ee35a91" providerId="ADAL" clId="{1124E22A-60A3-4137-95EB-EBF1DDC39BBE}" dt="2024-09-02T14:02:47.917" v="4" actId="20577"/>
          <ac:spMkLst>
            <pc:docMk/>
            <pc:sldMk cId="2206895248" sldId="256"/>
            <ac:spMk id="6" creationId="{00000000-0000-0000-0000-000000000000}"/>
          </ac:spMkLst>
        </pc:spChg>
      </pc:sldChg>
      <pc:sldChg chg="modSp mod">
        <pc:chgData name="Newlands, Sean (ASD-W)" userId="a7b0bdd5-ecb1-49a3-acaa-a1078ee35a91" providerId="ADAL" clId="{1124E22A-60A3-4137-95EB-EBF1DDC39BBE}" dt="2024-09-02T14:13:10.903" v="153" actId="6549"/>
        <pc:sldMkLst>
          <pc:docMk/>
          <pc:sldMk cId="253457877" sldId="267"/>
        </pc:sldMkLst>
        <pc:spChg chg="mod">
          <ac:chgData name="Newlands, Sean (ASD-W)" userId="a7b0bdd5-ecb1-49a3-acaa-a1078ee35a91" providerId="ADAL" clId="{1124E22A-60A3-4137-95EB-EBF1DDC39BBE}" dt="2024-09-02T14:13:10.903" v="153" actId="6549"/>
          <ac:spMkLst>
            <pc:docMk/>
            <pc:sldMk cId="253457877" sldId="267"/>
            <ac:spMk id="3" creationId="{00000000-0000-0000-0000-000000000000}"/>
          </ac:spMkLst>
        </pc:spChg>
      </pc:sldChg>
      <pc:sldChg chg="modSp">
        <pc:chgData name="Newlands, Sean (ASD-W)" userId="a7b0bdd5-ecb1-49a3-acaa-a1078ee35a91" providerId="ADAL" clId="{1124E22A-60A3-4137-95EB-EBF1DDC39BBE}" dt="2024-09-05T17:56:05.491" v="1480" actId="20577"/>
        <pc:sldMkLst>
          <pc:docMk/>
          <pc:sldMk cId="3347316598" sldId="269"/>
        </pc:sldMkLst>
        <pc:graphicFrameChg chg="mod">
          <ac:chgData name="Newlands, Sean (ASD-W)" userId="a7b0bdd5-ecb1-49a3-acaa-a1078ee35a91" providerId="ADAL" clId="{1124E22A-60A3-4137-95EB-EBF1DDC39BBE}" dt="2024-09-05T17:56:05.491" v="1480" actId="20577"/>
          <ac:graphicFrameMkLst>
            <pc:docMk/>
            <pc:sldMk cId="3347316598" sldId="269"/>
            <ac:graphicFrameMk id="5" creationId="{CB697962-3F52-4B59-8BB5-CED633C9567F}"/>
          </ac:graphicFrameMkLst>
        </pc:graphicFrameChg>
      </pc:sldChg>
      <pc:sldChg chg="modSp">
        <pc:chgData name="Newlands, Sean (ASD-W)" userId="a7b0bdd5-ecb1-49a3-acaa-a1078ee35a91" providerId="ADAL" clId="{1124E22A-60A3-4137-95EB-EBF1DDC39BBE}" dt="2024-09-02T14:21:22.206" v="919" actId="20577"/>
        <pc:sldMkLst>
          <pc:docMk/>
          <pc:sldMk cId="3731284478" sldId="270"/>
        </pc:sldMkLst>
        <pc:graphicFrameChg chg="mod">
          <ac:chgData name="Newlands, Sean (ASD-W)" userId="a7b0bdd5-ecb1-49a3-acaa-a1078ee35a91" providerId="ADAL" clId="{1124E22A-60A3-4137-95EB-EBF1DDC39BBE}" dt="2024-09-02T14:21:22.206" v="919" actId="20577"/>
          <ac:graphicFrameMkLst>
            <pc:docMk/>
            <pc:sldMk cId="3731284478" sldId="270"/>
            <ac:graphicFrameMk id="5" creationId="{6FF20BCC-8CAB-4397-BE4A-7B425416C2A3}"/>
          </ac:graphicFrameMkLst>
        </pc:graphicFrameChg>
      </pc:sldChg>
      <pc:sldChg chg="modSp">
        <pc:chgData name="Newlands, Sean (ASD-W)" userId="a7b0bdd5-ecb1-49a3-acaa-a1078ee35a91" providerId="ADAL" clId="{1124E22A-60A3-4137-95EB-EBF1DDC39BBE}" dt="2024-09-02T14:23:33.213" v="1137" actId="20577"/>
        <pc:sldMkLst>
          <pc:docMk/>
          <pc:sldMk cId="684850973" sldId="271"/>
        </pc:sldMkLst>
        <pc:graphicFrameChg chg="mod">
          <ac:chgData name="Newlands, Sean (ASD-W)" userId="a7b0bdd5-ecb1-49a3-acaa-a1078ee35a91" providerId="ADAL" clId="{1124E22A-60A3-4137-95EB-EBF1DDC39BBE}" dt="2024-09-02T14:23:33.213" v="1137" actId="20577"/>
          <ac:graphicFrameMkLst>
            <pc:docMk/>
            <pc:sldMk cId="684850973" sldId="271"/>
            <ac:graphicFrameMk id="19" creationId="{04BF03A7-A15F-41FB-9BA9-AFD699DA0518}"/>
          </ac:graphicFrameMkLst>
        </pc:graphicFrameChg>
      </pc:sldChg>
      <pc:sldChg chg="modSp mod">
        <pc:chgData name="Newlands, Sean (ASD-W)" userId="a7b0bdd5-ecb1-49a3-acaa-a1078ee35a91" providerId="ADAL" clId="{1124E22A-60A3-4137-95EB-EBF1DDC39BBE}" dt="2024-09-02T14:30:15.027" v="1264" actId="20577"/>
        <pc:sldMkLst>
          <pc:docMk/>
          <pc:sldMk cId="2396342298" sldId="281"/>
        </pc:sldMkLst>
        <pc:spChg chg="mod">
          <ac:chgData name="Newlands, Sean (ASD-W)" userId="a7b0bdd5-ecb1-49a3-acaa-a1078ee35a91" providerId="ADAL" clId="{1124E22A-60A3-4137-95EB-EBF1DDC39BBE}" dt="2024-09-02T14:30:15.027" v="1264" actId="20577"/>
          <ac:spMkLst>
            <pc:docMk/>
            <pc:sldMk cId="2396342298" sldId="281"/>
            <ac:spMk id="3" creationId="{00000000-0000-0000-0000-000000000000}"/>
          </ac:spMkLst>
        </pc:spChg>
      </pc:sldChg>
      <pc:sldChg chg="modSp del mod">
        <pc:chgData name="Newlands, Sean (ASD-W)" userId="a7b0bdd5-ecb1-49a3-acaa-a1078ee35a91" providerId="ADAL" clId="{1124E22A-60A3-4137-95EB-EBF1DDC39BBE}" dt="2024-09-05T17:50:23.894" v="1391" actId="2696"/>
        <pc:sldMkLst>
          <pc:docMk/>
          <pc:sldMk cId="2500481573" sldId="285"/>
        </pc:sldMkLst>
        <pc:spChg chg="mod">
          <ac:chgData name="Newlands, Sean (ASD-W)" userId="a7b0bdd5-ecb1-49a3-acaa-a1078ee35a91" providerId="ADAL" clId="{1124E22A-60A3-4137-95EB-EBF1DDC39BBE}" dt="2024-09-02T14:12:07.704" v="151" actId="27636"/>
          <ac:spMkLst>
            <pc:docMk/>
            <pc:sldMk cId="2500481573" sldId="285"/>
            <ac:spMk id="17" creationId="{CB0A6277-DFAF-4091-AE35-FD555E252782}"/>
          </ac:spMkLst>
        </pc:spChg>
      </pc:sldChg>
      <pc:sldChg chg="modSp mod">
        <pc:chgData name="Newlands, Sean (ASD-W)" userId="a7b0bdd5-ecb1-49a3-acaa-a1078ee35a91" providerId="ADAL" clId="{1124E22A-60A3-4137-95EB-EBF1DDC39BBE}" dt="2024-09-05T17:48:56.140" v="1387" actId="20577"/>
        <pc:sldMkLst>
          <pc:docMk/>
          <pc:sldMk cId="3532287677" sldId="286"/>
        </pc:sldMkLst>
        <pc:spChg chg="mod">
          <ac:chgData name="Newlands, Sean (ASD-W)" userId="a7b0bdd5-ecb1-49a3-acaa-a1078ee35a91" providerId="ADAL" clId="{1124E22A-60A3-4137-95EB-EBF1DDC39BBE}" dt="2024-09-05T17:48:56.140" v="1387" actId="20577"/>
          <ac:spMkLst>
            <pc:docMk/>
            <pc:sldMk cId="3532287677" sldId="286"/>
            <ac:spMk id="3" creationId="{20FCFD88-06C3-40D6-C73B-C3A54E4E1FBE}"/>
          </ac:spMkLst>
        </pc:spChg>
      </pc:sldChg>
      <pc:sldChg chg="modSp mod">
        <pc:chgData name="Newlands, Sean (ASD-W)" userId="a7b0bdd5-ecb1-49a3-acaa-a1078ee35a91" providerId="ADAL" clId="{1124E22A-60A3-4137-95EB-EBF1DDC39BBE}" dt="2024-09-02T14:12:33.410" v="152" actId="20577"/>
        <pc:sldMkLst>
          <pc:docMk/>
          <pc:sldMk cId="89513778" sldId="287"/>
        </pc:sldMkLst>
        <pc:spChg chg="mod">
          <ac:chgData name="Newlands, Sean (ASD-W)" userId="a7b0bdd5-ecb1-49a3-acaa-a1078ee35a91" providerId="ADAL" clId="{1124E22A-60A3-4137-95EB-EBF1DDC39BBE}" dt="2024-09-02T14:12:33.410" v="152" actId="20577"/>
          <ac:spMkLst>
            <pc:docMk/>
            <pc:sldMk cId="89513778" sldId="287"/>
            <ac:spMk id="3" creationId="{36E22551-BA5C-746C-03F4-E329CC2418CA}"/>
          </ac:spMkLst>
        </pc:spChg>
      </pc:sldChg>
      <pc:sldChg chg="modSp mod">
        <pc:chgData name="Newlands, Sean (ASD-W)" userId="a7b0bdd5-ecb1-49a3-acaa-a1078ee35a91" providerId="ADAL" clId="{1124E22A-60A3-4137-95EB-EBF1DDC39BBE}" dt="2024-09-02T14:20:27.368" v="899" actId="20577"/>
        <pc:sldMkLst>
          <pc:docMk/>
          <pc:sldMk cId="3178104662" sldId="288"/>
        </pc:sldMkLst>
        <pc:spChg chg="mod">
          <ac:chgData name="Newlands, Sean (ASD-W)" userId="a7b0bdd5-ecb1-49a3-acaa-a1078ee35a91" providerId="ADAL" clId="{1124E22A-60A3-4137-95EB-EBF1DDC39BBE}" dt="2024-09-02T14:20:27.368" v="899" actId="20577"/>
          <ac:spMkLst>
            <pc:docMk/>
            <pc:sldMk cId="3178104662" sldId="288"/>
            <ac:spMk id="3" creationId="{897E37EC-348A-499C-71C4-1C2CFCB41C2A}"/>
          </ac:spMkLst>
        </pc:spChg>
      </pc:sldChg>
      <pc:sldChg chg="del">
        <pc:chgData name="Newlands, Sean (ASD-W)" userId="a7b0bdd5-ecb1-49a3-acaa-a1078ee35a91" providerId="ADAL" clId="{1124E22A-60A3-4137-95EB-EBF1DDC39BBE}" dt="2024-09-02T14:24:22.185" v="1138" actId="2696"/>
        <pc:sldMkLst>
          <pc:docMk/>
          <pc:sldMk cId="369395252" sldId="290"/>
        </pc:sldMkLst>
      </pc:sldChg>
      <pc:sldChg chg="modSp mod">
        <pc:chgData name="Newlands, Sean (ASD-W)" userId="a7b0bdd5-ecb1-49a3-acaa-a1078ee35a91" providerId="ADAL" clId="{1124E22A-60A3-4137-95EB-EBF1DDC39BBE}" dt="2024-09-02T14:25:51.604" v="1196" actId="20577"/>
        <pc:sldMkLst>
          <pc:docMk/>
          <pc:sldMk cId="803267417" sldId="291"/>
        </pc:sldMkLst>
        <pc:spChg chg="mod">
          <ac:chgData name="Newlands, Sean (ASD-W)" userId="a7b0bdd5-ecb1-49a3-acaa-a1078ee35a91" providerId="ADAL" clId="{1124E22A-60A3-4137-95EB-EBF1DDC39BBE}" dt="2024-09-02T14:25:51.604" v="1196" actId="20577"/>
          <ac:spMkLst>
            <pc:docMk/>
            <pc:sldMk cId="803267417" sldId="291"/>
            <ac:spMk id="3" creationId="{D9B86DF2-1FF7-BF9C-2BE3-F641DF1ABC8B}"/>
          </ac:spMkLst>
        </pc:spChg>
      </pc:sldChg>
      <pc:sldChg chg="modSp mod">
        <pc:chgData name="Newlands, Sean (ASD-W)" userId="a7b0bdd5-ecb1-49a3-acaa-a1078ee35a91" providerId="ADAL" clId="{1124E22A-60A3-4137-95EB-EBF1DDC39BBE}" dt="2024-09-02T14:27:57.072" v="1198" actId="255"/>
        <pc:sldMkLst>
          <pc:docMk/>
          <pc:sldMk cId="3587158778" sldId="293"/>
        </pc:sldMkLst>
        <pc:spChg chg="mod">
          <ac:chgData name="Newlands, Sean (ASD-W)" userId="a7b0bdd5-ecb1-49a3-acaa-a1078ee35a91" providerId="ADAL" clId="{1124E22A-60A3-4137-95EB-EBF1DDC39BBE}" dt="2024-09-02T14:27:57.072" v="1198" actId="255"/>
          <ac:spMkLst>
            <pc:docMk/>
            <pc:sldMk cId="3587158778" sldId="293"/>
            <ac:spMk id="3" creationId="{DEA30E46-5433-B47C-99B0-2C4EF816D476}"/>
          </ac:spMkLst>
        </pc:spChg>
      </pc:sldChg>
      <pc:sldChg chg="addSp delSp modSp mod">
        <pc:chgData name="Newlands, Sean (ASD-W)" userId="a7b0bdd5-ecb1-49a3-acaa-a1078ee35a91" providerId="ADAL" clId="{1124E22A-60A3-4137-95EB-EBF1DDC39BBE}" dt="2024-09-05T17:49:04.299" v="1390" actId="20577"/>
        <pc:sldMkLst>
          <pc:docMk/>
          <pc:sldMk cId="1782212627" sldId="296"/>
        </pc:sldMkLst>
        <pc:spChg chg="mod">
          <ac:chgData name="Newlands, Sean (ASD-W)" userId="a7b0bdd5-ecb1-49a3-acaa-a1078ee35a91" providerId="ADAL" clId="{1124E22A-60A3-4137-95EB-EBF1DDC39BBE}" dt="2024-09-04T18:40:35.917" v="1383"/>
          <ac:spMkLst>
            <pc:docMk/>
            <pc:sldMk cId="1782212627" sldId="296"/>
            <ac:spMk id="2" creationId="{D248C466-9713-BDB9-1F77-282B5F109EC4}"/>
          </ac:spMkLst>
        </pc:spChg>
        <pc:spChg chg="del mod">
          <ac:chgData name="Newlands, Sean (ASD-W)" userId="a7b0bdd5-ecb1-49a3-acaa-a1078ee35a91" providerId="ADAL" clId="{1124E22A-60A3-4137-95EB-EBF1DDC39BBE}" dt="2024-09-02T14:31:10.876" v="1267" actId="478"/>
          <ac:spMkLst>
            <pc:docMk/>
            <pc:sldMk cId="1782212627" sldId="296"/>
            <ac:spMk id="3" creationId="{20FCFD88-06C3-40D6-C73B-C3A54E4E1FBE}"/>
          </ac:spMkLst>
        </pc:spChg>
        <pc:spChg chg="add mod">
          <ac:chgData name="Newlands, Sean (ASD-W)" userId="a7b0bdd5-ecb1-49a3-acaa-a1078ee35a91" providerId="ADAL" clId="{1124E22A-60A3-4137-95EB-EBF1DDC39BBE}" dt="2024-09-05T17:49:04.299" v="1390" actId="20577"/>
          <ac:spMkLst>
            <pc:docMk/>
            <pc:sldMk cId="1782212627" sldId="296"/>
            <ac:spMk id="4" creationId="{11B0A260-8C70-84F7-A0A5-3FE0CB211FF9}"/>
          </ac:spMkLst>
        </pc:spChg>
        <pc:spChg chg="add del mod">
          <ac:chgData name="Newlands, Sean (ASD-W)" userId="a7b0bdd5-ecb1-49a3-acaa-a1078ee35a91" providerId="ADAL" clId="{1124E22A-60A3-4137-95EB-EBF1DDC39BBE}" dt="2024-09-02T14:31:45.978" v="1280"/>
          <ac:spMkLst>
            <pc:docMk/>
            <pc:sldMk cId="1782212627" sldId="296"/>
            <ac:spMk id="5" creationId="{134A8356-502F-38BA-6068-BE6DA1B69D0E}"/>
          </ac:spMkLst>
        </pc:spChg>
        <pc:spChg chg="add mod">
          <ac:chgData name="Newlands, Sean (ASD-W)" userId="a7b0bdd5-ecb1-49a3-acaa-a1078ee35a91" providerId="ADAL" clId="{1124E22A-60A3-4137-95EB-EBF1DDC39BBE}" dt="2024-09-02T14:31:36.412" v="1279"/>
          <ac:spMkLst>
            <pc:docMk/>
            <pc:sldMk cId="1782212627" sldId="296"/>
            <ac:spMk id="6" creationId="{017C9748-DF11-9E94-4DFB-B1469661F73B}"/>
          </ac:spMkLst>
        </pc:spChg>
        <pc:spChg chg="add del mod">
          <ac:chgData name="Newlands, Sean (ASD-W)" userId="a7b0bdd5-ecb1-49a3-acaa-a1078ee35a91" providerId="ADAL" clId="{1124E22A-60A3-4137-95EB-EBF1DDC39BBE}" dt="2024-09-04T18:40:13.343" v="1378" actId="478"/>
          <ac:spMkLst>
            <pc:docMk/>
            <pc:sldMk cId="1782212627" sldId="296"/>
            <ac:spMk id="7" creationId="{2DB91928-B69A-4664-B0EC-DA71EFAF33D8}"/>
          </ac:spMkLst>
        </pc:spChg>
      </pc:sldChg>
      <pc:sldChg chg="addSp delSp modSp new mod">
        <pc:chgData name="Newlands, Sean (ASD-W)" userId="a7b0bdd5-ecb1-49a3-acaa-a1078ee35a91" providerId="ADAL" clId="{1124E22A-60A3-4137-95EB-EBF1DDC39BBE}" dt="2024-09-02T14:18:14.764" v="846" actId="27636"/>
        <pc:sldMkLst>
          <pc:docMk/>
          <pc:sldMk cId="2366955516" sldId="297"/>
        </pc:sldMkLst>
        <pc:spChg chg="mod">
          <ac:chgData name="Newlands, Sean (ASD-W)" userId="a7b0bdd5-ecb1-49a3-acaa-a1078ee35a91" providerId="ADAL" clId="{1124E22A-60A3-4137-95EB-EBF1DDC39BBE}" dt="2024-09-02T14:14:08.842" v="178" actId="20577"/>
          <ac:spMkLst>
            <pc:docMk/>
            <pc:sldMk cId="2366955516" sldId="297"/>
            <ac:spMk id="2" creationId="{7899699B-5D98-7C8B-0DF6-BDA060423736}"/>
          </ac:spMkLst>
        </pc:spChg>
        <pc:spChg chg="mod">
          <ac:chgData name="Newlands, Sean (ASD-W)" userId="a7b0bdd5-ecb1-49a3-acaa-a1078ee35a91" providerId="ADAL" clId="{1124E22A-60A3-4137-95EB-EBF1DDC39BBE}" dt="2024-09-02T14:18:14.764" v="846" actId="27636"/>
          <ac:spMkLst>
            <pc:docMk/>
            <pc:sldMk cId="2366955516" sldId="297"/>
            <ac:spMk id="3" creationId="{A00FBFDC-9907-7964-DBCC-EEAC6DFB734A}"/>
          </ac:spMkLst>
        </pc:spChg>
        <pc:spChg chg="add del">
          <ac:chgData name="Newlands, Sean (ASD-W)" userId="a7b0bdd5-ecb1-49a3-acaa-a1078ee35a91" providerId="ADAL" clId="{1124E22A-60A3-4137-95EB-EBF1DDC39BBE}" dt="2024-09-02T14:13:54.991" v="156" actId="22"/>
          <ac:spMkLst>
            <pc:docMk/>
            <pc:sldMk cId="2366955516" sldId="297"/>
            <ac:spMk id="5" creationId="{D2DD2722-A2AC-01B2-A1C2-48F334D229E8}"/>
          </ac:spMkLst>
        </pc:spChg>
      </pc:sldChg>
      <pc:sldChg chg="modSp add mod">
        <pc:chgData name="Newlands, Sean (ASD-W)" userId="a7b0bdd5-ecb1-49a3-acaa-a1078ee35a91" providerId="ADAL" clId="{1124E22A-60A3-4137-95EB-EBF1DDC39BBE}" dt="2024-09-02T14:22:36.368" v="1135" actId="20577"/>
        <pc:sldMkLst>
          <pc:docMk/>
          <pc:sldMk cId="223624624" sldId="298"/>
        </pc:sldMkLst>
        <pc:spChg chg="mod">
          <ac:chgData name="Newlands, Sean (ASD-W)" userId="a7b0bdd5-ecb1-49a3-acaa-a1078ee35a91" providerId="ADAL" clId="{1124E22A-60A3-4137-95EB-EBF1DDC39BBE}" dt="2024-09-02T14:21:43.446" v="949" actId="20577"/>
          <ac:spMkLst>
            <pc:docMk/>
            <pc:sldMk cId="223624624" sldId="298"/>
            <ac:spMk id="2" creationId="{45AAC07F-5A3E-5F59-5A47-9C922027987C}"/>
          </ac:spMkLst>
        </pc:spChg>
        <pc:spChg chg="mod">
          <ac:chgData name="Newlands, Sean (ASD-W)" userId="a7b0bdd5-ecb1-49a3-acaa-a1078ee35a91" providerId="ADAL" clId="{1124E22A-60A3-4137-95EB-EBF1DDC39BBE}" dt="2024-09-02T14:22:36.368" v="1135" actId="20577"/>
          <ac:spMkLst>
            <pc:docMk/>
            <pc:sldMk cId="223624624" sldId="298"/>
            <ac:spMk id="3" creationId="{B0DB6DCB-6515-DBC8-69F6-5B4E32DAB323}"/>
          </ac:spMkLst>
        </pc:spChg>
      </pc:sldChg>
    </pc:docChg>
  </pc:docChgLst>
</pc:chgInfo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hyperlink" Target="https://anglophonewest.schoolcashonline.com/" TargetMode="Externa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anglophonewest.schoolcashonline.com/" TargetMode="External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477C6-5680-4D97-B936-2CC4421A54F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A4B1D1C-95D7-4E7B-9869-74BF452AF422}">
      <dgm:prSet/>
      <dgm:spPr/>
      <dgm:t>
        <a:bodyPr/>
        <a:lstStyle/>
        <a:p>
          <a:r>
            <a:rPr lang="en-CA"/>
            <a:t>All students in all New Brunswick High Schools can now access the school WiFi network on their devices.</a:t>
          </a:r>
          <a:endParaRPr lang="en-US"/>
        </a:p>
      </dgm:t>
    </dgm:pt>
    <dgm:pt modelId="{E1C8A774-ABD5-4441-9805-AA626A81981C}" type="parTrans" cxnId="{D1611022-D785-466B-A684-24B3485DD8B2}">
      <dgm:prSet/>
      <dgm:spPr/>
      <dgm:t>
        <a:bodyPr/>
        <a:lstStyle/>
        <a:p>
          <a:endParaRPr lang="en-US"/>
        </a:p>
      </dgm:t>
    </dgm:pt>
    <dgm:pt modelId="{27239547-91D4-4429-8887-BB1DF06DD21E}" type="sibTrans" cxnId="{D1611022-D785-466B-A684-24B3485DD8B2}">
      <dgm:prSet/>
      <dgm:spPr/>
      <dgm:t>
        <a:bodyPr/>
        <a:lstStyle/>
        <a:p>
          <a:endParaRPr lang="en-US"/>
        </a:p>
      </dgm:t>
    </dgm:pt>
    <dgm:pt modelId="{830BAEBA-AA27-4167-B058-C29742345675}">
      <dgm:prSet/>
      <dgm:spPr/>
      <dgm:t>
        <a:bodyPr/>
        <a:lstStyle/>
        <a:p>
          <a:r>
            <a:rPr lang="en-CA" dirty="0"/>
            <a:t>Devices are only to be used with teacher permission for school-related purposes.</a:t>
          </a:r>
          <a:endParaRPr lang="en-US" dirty="0"/>
        </a:p>
      </dgm:t>
    </dgm:pt>
    <dgm:pt modelId="{7D2F18A3-EBD7-4E73-A4EE-A5AC08085674}" type="parTrans" cxnId="{DF719EB0-34E8-4902-B4EE-1FDD484AFA08}">
      <dgm:prSet/>
      <dgm:spPr/>
      <dgm:t>
        <a:bodyPr/>
        <a:lstStyle/>
        <a:p>
          <a:endParaRPr lang="en-US"/>
        </a:p>
      </dgm:t>
    </dgm:pt>
    <dgm:pt modelId="{0A9A4E1A-A534-41FE-A3D1-E1DF2D16FC5D}" type="sibTrans" cxnId="{DF719EB0-34E8-4902-B4EE-1FDD484AFA08}">
      <dgm:prSet/>
      <dgm:spPr/>
      <dgm:t>
        <a:bodyPr/>
        <a:lstStyle/>
        <a:p>
          <a:endParaRPr lang="en-US"/>
        </a:p>
      </dgm:t>
    </dgm:pt>
    <dgm:pt modelId="{DE2D8D40-3CD3-42F2-9C70-0295CE05FBF9}" type="pres">
      <dgm:prSet presAssocID="{6EC477C6-5680-4D97-B936-2CC4421A54F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6D3F31-B7A5-4B6E-81C5-09C00238F6D8}" type="pres">
      <dgm:prSet presAssocID="{CA4B1D1C-95D7-4E7B-9869-74BF452AF422}" presName="hierRoot1" presStyleCnt="0"/>
      <dgm:spPr/>
    </dgm:pt>
    <dgm:pt modelId="{71D545BF-5DDA-4923-AE85-A78302C8772D}" type="pres">
      <dgm:prSet presAssocID="{CA4B1D1C-95D7-4E7B-9869-74BF452AF422}" presName="composite" presStyleCnt="0"/>
      <dgm:spPr/>
    </dgm:pt>
    <dgm:pt modelId="{E3427792-0D11-4FF9-B211-FD1BB31FE5FC}" type="pres">
      <dgm:prSet presAssocID="{CA4B1D1C-95D7-4E7B-9869-74BF452AF422}" presName="background" presStyleLbl="node0" presStyleIdx="0" presStyleCnt="2"/>
      <dgm:spPr/>
    </dgm:pt>
    <dgm:pt modelId="{BC431987-DB57-4C79-A495-C0F6E2EB2B28}" type="pres">
      <dgm:prSet presAssocID="{CA4B1D1C-95D7-4E7B-9869-74BF452AF422}" presName="text" presStyleLbl="fgAcc0" presStyleIdx="0" presStyleCnt="2">
        <dgm:presLayoutVars>
          <dgm:chPref val="3"/>
        </dgm:presLayoutVars>
      </dgm:prSet>
      <dgm:spPr/>
    </dgm:pt>
    <dgm:pt modelId="{CA30F8C3-426A-43CC-A3E9-E4E7D52557BC}" type="pres">
      <dgm:prSet presAssocID="{CA4B1D1C-95D7-4E7B-9869-74BF452AF422}" presName="hierChild2" presStyleCnt="0"/>
      <dgm:spPr/>
    </dgm:pt>
    <dgm:pt modelId="{D414251D-D7C8-44F3-BECE-9839840D8B6B}" type="pres">
      <dgm:prSet presAssocID="{830BAEBA-AA27-4167-B058-C29742345675}" presName="hierRoot1" presStyleCnt="0"/>
      <dgm:spPr/>
    </dgm:pt>
    <dgm:pt modelId="{016325DF-5386-4DD7-95B2-C0A6D7FB4A70}" type="pres">
      <dgm:prSet presAssocID="{830BAEBA-AA27-4167-B058-C29742345675}" presName="composite" presStyleCnt="0"/>
      <dgm:spPr/>
    </dgm:pt>
    <dgm:pt modelId="{7842CA01-6494-4EAD-A5E9-C8F762B441BD}" type="pres">
      <dgm:prSet presAssocID="{830BAEBA-AA27-4167-B058-C29742345675}" presName="background" presStyleLbl="node0" presStyleIdx="1" presStyleCnt="2"/>
      <dgm:spPr/>
    </dgm:pt>
    <dgm:pt modelId="{A42433A2-66A2-4D61-9949-E025B8D8BADF}" type="pres">
      <dgm:prSet presAssocID="{830BAEBA-AA27-4167-B058-C29742345675}" presName="text" presStyleLbl="fgAcc0" presStyleIdx="1" presStyleCnt="2">
        <dgm:presLayoutVars>
          <dgm:chPref val="3"/>
        </dgm:presLayoutVars>
      </dgm:prSet>
      <dgm:spPr/>
    </dgm:pt>
    <dgm:pt modelId="{74053A15-43C9-40DE-9E04-EA2474F9B75E}" type="pres">
      <dgm:prSet presAssocID="{830BAEBA-AA27-4167-B058-C29742345675}" presName="hierChild2" presStyleCnt="0"/>
      <dgm:spPr/>
    </dgm:pt>
  </dgm:ptLst>
  <dgm:cxnLst>
    <dgm:cxn modelId="{D1611022-D785-466B-A684-24B3485DD8B2}" srcId="{6EC477C6-5680-4D97-B936-2CC4421A54FE}" destId="{CA4B1D1C-95D7-4E7B-9869-74BF452AF422}" srcOrd="0" destOrd="0" parTransId="{E1C8A774-ABD5-4441-9805-AA626A81981C}" sibTransId="{27239547-91D4-4429-8887-BB1DF06DD21E}"/>
    <dgm:cxn modelId="{0F676651-F9BA-48C1-97C6-06D96DF51759}" type="presOf" srcId="{6EC477C6-5680-4D97-B936-2CC4421A54FE}" destId="{DE2D8D40-3CD3-42F2-9C70-0295CE05FBF9}" srcOrd="0" destOrd="0" presId="urn:microsoft.com/office/officeart/2005/8/layout/hierarchy1"/>
    <dgm:cxn modelId="{A0737688-3386-46FC-8AC9-F2C0DE2E1736}" type="presOf" srcId="{830BAEBA-AA27-4167-B058-C29742345675}" destId="{A42433A2-66A2-4D61-9949-E025B8D8BADF}" srcOrd="0" destOrd="0" presId="urn:microsoft.com/office/officeart/2005/8/layout/hierarchy1"/>
    <dgm:cxn modelId="{DF719EB0-34E8-4902-B4EE-1FDD484AFA08}" srcId="{6EC477C6-5680-4D97-B936-2CC4421A54FE}" destId="{830BAEBA-AA27-4167-B058-C29742345675}" srcOrd="1" destOrd="0" parTransId="{7D2F18A3-EBD7-4E73-A4EE-A5AC08085674}" sibTransId="{0A9A4E1A-A534-41FE-A3D1-E1DF2D16FC5D}"/>
    <dgm:cxn modelId="{A20FA2D0-2BEF-4F79-A56D-DE8623A44E48}" type="presOf" srcId="{CA4B1D1C-95D7-4E7B-9869-74BF452AF422}" destId="{BC431987-DB57-4C79-A495-C0F6E2EB2B28}" srcOrd="0" destOrd="0" presId="urn:microsoft.com/office/officeart/2005/8/layout/hierarchy1"/>
    <dgm:cxn modelId="{5E478E96-4567-481F-AFD5-5095985ACAEE}" type="presParOf" srcId="{DE2D8D40-3CD3-42F2-9C70-0295CE05FBF9}" destId="{C06D3F31-B7A5-4B6E-81C5-09C00238F6D8}" srcOrd="0" destOrd="0" presId="urn:microsoft.com/office/officeart/2005/8/layout/hierarchy1"/>
    <dgm:cxn modelId="{6D4BD298-A568-44DA-8569-867B4526C00D}" type="presParOf" srcId="{C06D3F31-B7A5-4B6E-81C5-09C00238F6D8}" destId="{71D545BF-5DDA-4923-AE85-A78302C8772D}" srcOrd="0" destOrd="0" presId="urn:microsoft.com/office/officeart/2005/8/layout/hierarchy1"/>
    <dgm:cxn modelId="{D11CAFE2-AFF7-475C-8C09-C2F0EC7D7901}" type="presParOf" srcId="{71D545BF-5DDA-4923-AE85-A78302C8772D}" destId="{E3427792-0D11-4FF9-B211-FD1BB31FE5FC}" srcOrd="0" destOrd="0" presId="urn:microsoft.com/office/officeart/2005/8/layout/hierarchy1"/>
    <dgm:cxn modelId="{1206CB2C-27B5-4976-951E-FF1BCBC9DD1C}" type="presParOf" srcId="{71D545BF-5DDA-4923-AE85-A78302C8772D}" destId="{BC431987-DB57-4C79-A495-C0F6E2EB2B28}" srcOrd="1" destOrd="0" presId="urn:microsoft.com/office/officeart/2005/8/layout/hierarchy1"/>
    <dgm:cxn modelId="{4FCD1D9F-AE61-487E-B9BB-33A5489FBFA2}" type="presParOf" srcId="{C06D3F31-B7A5-4B6E-81C5-09C00238F6D8}" destId="{CA30F8C3-426A-43CC-A3E9-E4E7D52557BC}" srcOrd="1" destOrd="0" presId="urn:microsoft.com/office/officeart/2005/8/layout/hierarchy1"/>
    <dgm:cxn modelId="{3CD7595D-88E7-41D3-B8B1-99D1595CC261}" type="presParOf" srcId="{DE2D8D40-3CD3-42F2-9C70-0295CE05FBF9}" destId="{D414251D-D7C8-44F3-BECE-9839840D8B6B}" srcOrd="1" destOrd="0" presId="urn:microsoft.com/office/officeart/2005/8/layout/hierarchy1"/>
    <dgm:cxn modelId="{71DECE73-E4C3-46B0-A97B-147B475F349E}" type="presParOf" srcId="{D414251D-D7C8-44F3-BECE-9839840D8B6B}" destId="{016325DF-5386-4DD7-95B2-C0A6D7FB4A70}" srcOrd="0" destOrd="0" presId="urn:microsoft.com/office/officeart/2005/8/layout/hierarchy1"/>
    <dgm:cxn modelId="{AA6EA4B0-9A47-455F-A50E-74C288BBC3DA}" type="presParOf" srcId="{016325DF-5386-4DD7-95B2-C0A6D7FB4A70}" destId="{7842CA01-6494-4EAD-A5E9-C8F762B441BD}" srcOrd="0" destOrd="0" presId="urn:microsoft.com/office/officeart/2005/8/layout/hierarchy1"/>
    <dgm:cxn modelId="{85CB6F6E-2C3B-4C42-A114-7181D9CD1042}" type="presParOf" srcId="{016325DF-5386-4DD7-95B2-C0A6D7FB4A70}" destId="{A42433A2-66A2-4D61-9949-E025B8D8BADF}" srcOrd="1" destOrd="0" presId="urn:microsoft.com/office/officeart/2005/8/layout/hierarchy1"/>
    <dgm:cxn modelId="{318209E4-48A2-4D1D-8140-FCF4DCC4CDCB}" type="presParOf" srcId="{D414251D-D7C8-44F3-BECE-9839840D8B6B}" destId="{74053A15-43C9-40DE-9E04-EA2474F9B7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D21B71-F40F-48D1-9316-66D6107223F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A6D0431-70E0-4370-9170-1737365F711C}">
      <dgm:prSet/>
      <dgm:spPr/>
      <dgm:t>
        <a:bodyPr/>
        <a:lstStyle/>
        <a:p>
          <a:r>
            <a:rPr lang="en-CA" dirty="0"/>
            <a:t>Mr. Gallop is our school ESS-Teacher. Students are encouraged to visit him when needed. Students can book appointments by seeing Mr. Gallop, sending him an email, or messaging him </a:t>
          </a:r>
          <a:r>
            <a:rPr lang="en-CA"/>
            <a:t>on Teams. </a:t>
          </a:r>
          <a:endParaRPr lang="en-US" dirty="0"/>
        </a:p>
      </dgm:t>
    </dgm:pt>
    <dgm:pt modelId="{0A99C38A-4CD6-4D13-A9B2-1E9FC6650BAC}" type="parTrans" cxnId="{FFA907E6-A603-4822-9C47-75B73B2F1940}">
      <dgm:prSet/>
      <dgm:spPr/>
      <dgm:t>
        <a:bodyPr/>
        <a:lstStyle/>
        <a:p>
          <a:endParaRPr lang="en-US"/>
        </a:p>
      </dgm:t>
    </dgm:pt>
    <dgm:pt modelId="{594F09D2-3838-4D06-BF87-9C2B012416F6}" type="sibTrans" cxnId="{FFA907E6-A603-4822-9C47-75B73B2F1940}">
      <dgm:prSet/>
      <dgm:spPr/>
      <dgm:t>
        <a:bodyPr/>
        <a:lstStyle/>
        <a:p>
          <a:endParaRPr lang="en-US"/>
        </a:p>
      </dgm:t>
    </dgm:pt>
    <dgm:pt modelId="{1E31A80F-643E-4FA7-B70C-A4BD8864DEE2}">
      <dgm:prSet/>
      <dgm:spPr/>
      <dgm:t>
        <a:bodyPr/>
        <a:lstStyle/>
        <a:p>
          <a:r>
            <a:rPr lang="en-CA" dirty="0"/>
            <a:t>Mr. Gallop can assist students with a variety of issues that affect teens and can provide skill building assistance and advice about post-secondary and career planning.</a:t>
          </a:r>
          <a:endParaRPr lang="en-US" dirty="0"/>
        </a:p>
      </dgm:t>
    </dgm:pt>
    <dgm:pt modelId="{A33A9D46-C5A5-4CBC-A8A9-83FD5047CAFA}" type="parTrans" cxnId="{0BE35A55-BD14-4D5B-8A4D-114E38D27DC3}">
      <dgm:prSet/>
      <dgm:spPr/>
      <dgm:t>
        <a:bodyPr/>
        <a:lstStyle/>
        <a:p>
          <a:endParaRPr lang="en-US"/>
        </a:p>
      </dgm:t>
    </dgm:pt>
    <dgm:pt modelId="{013A3525-0D02-42DB-A77B-96BB682A7FA0}" type="sibTrans" cxnId="{0BE35A55-BD14-4D5B-8A4D-114E38D27DC3}">
      <dgm:prSet/>
      <dgm:spPr/>
      <dgm:t>
        <a:bodyPr/>
        <a:lstStyle/>
        <a:p>
          <a:endParaRPr lang="en-US"/>
        </a:p>
      </dgm:t>
    </dgm:pt>
    <dgm:pt modelId="{5C11C30C-7030-442E-816B-A2E4B3A2DC30}" type="pres">
      <dgm:prSet presAssocID="{30D21B71-F40F-48D1-9316-66D6107223F3}" presName="linear" presStyleCnt="0">
        <dgm:presLayoutVars>
          <dgm:animLvl val="lvl"/>
          <dgm:resizeHandles val="exact"/>
        </dgm:presLayoutVars>
      </dgm:prSet>
      <dgm:spPr/>
    </dgm:pt>
    <dgm:pt modelId="{A71FE838-A3DE-4B99-9E8F-DEF977FF47DB}" type="pres">
      <dgm:prSet presAssocID="{3A6D0431-70E0-4370-9170-1737365F711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B06F7FB-7B93-4096-8A90-EE69F1BF8AB9}" type="pres">
      <dgm:prSet presAssocID="{594F09D2-3838-4D06-BF87-9C2B012416F6}" presName="spacer" presStyleCnt="0"/>
      <dgm:spPr/>
    </dgm:pt>
    <dgm:pt modelId="{1568C734-79E5-4FFB-A723-3AA7073EB868}" type="pres">
      <dgm:prSet presAssocID="{1E31A80F-643E-4FA7-B70C-A4BD8864DE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9A27127-20DB-4569-B2B7-D56C45DE29A4}" type="presOf" srcId="{1E31A80F-643E-4FA7-B70C-A4BD8864DEE2}" destId="{1568C734-79E5-4FFB-A723-3AA7073EB868}" srcOrd="0" destOrd="0" presId="urn:microsoft.com/office/officeart/2005/8/layout/vList2"/>
    <dgm:cxn modelId="{FD14B94F-4B1D-48FA-BAE9-A50E309B15C3}" type="presOf" srcId="{30D21B71-F40F-48D1-9316-66D6107223F3}" destId="{5C11C30C-7030-442E-816B-A2E4B3A2DC30}" srcOrd="0" destOrd="0" presId="urn:microsoft.com/office/officeart/2005/8/layout/vList2"/>
    <dgm:cxn modelId="{0BE35A55-BD14-4D5B-8A4D-114E38D27DC3}" srcId="{30D21B71-F40F-48D1-9316-66D6107223F3}" destId="{1E31A80F-643E-4FA7-B70C-A4BD8864DEE2}" srcOrd="1" destOrd="0" parTransId="{A33A9D46-C5A5-4CBC-A8A9-83FD5047CAFA}" sibTransId="{013A3525-0D02-42DB-A77B-96BB682A7FA0}"/>
    <dgm:cxn modelId="{FFA907E6-A603-4822-9C47-75B73B2F1940}" srcId="{30D21B71-F40F-48D1-9316-66D6107223F3}" destId="{3A6D0431-70E0-4370-9170-1737365F711C}" srcOrd="0" destOrd="0" parTransId="{0A99C38A-4CD6-4D13-A9B2-1E9FC6650BAC}" sibTransId="{594F09D2-3838-4D06-BF87-9C2B012416F6}"/>
    <dgm:cxn modelId="{737C34FF-50BA-4631-B69F-6203FF064A65}" type="presOf" srcId="{3A6D0431-70E0-4370-9170-1737365F711C}" destId="{A71FE838-A3DE-4B99-9E8F-DEF977FF47DB}" srcOrd="0" destOrd="0" presId="urn:microsoft.com/office/officeart/2005/8/layout/vList2"/>
    <dgm:cxn modelId="{8E3CC93F-CFC5-42A4-ADF9-AAB65FA9299F}" type="presParOf" srcId="{5C11C30C-7030-442E-816B-A2E4B3A2DC30}" destId="{A71FE838-A3DE-4B99-9E8F-DEF977FF47DB}" srcOrd="0" destOrd="0" presId="urn:microsoft.com/office/officeart/2005/8/layout/vList2"/>
    <dgm:cxn modelId="{4FF40C7D-1039-4D8B-83BB-A847B285F59B}" type="presParOf" srcId="{5C11C30C-7030-442E-816B-A2E4B3A2DC30}" destId="{1B06F7FB-7B93-4096-8A90-EE69F1BF8AB9}" srcOrd="1" destOrd="0" presId="urn:microsoft.com/office/officeart/2005/8/layout/vList2"/>
    <dgm:cxn modelId="{6BA7F474-749F-46D0-A0E0-D4B8DE7018BD}" type="presParOf" srcId="{5C11C30C-7030-442E-816B-A2E4B3A2DC30}" destId="{1568C734-79E5-4FFB-A723-3AA7073EB86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7AF4F8-AEFB-42CD-B6DE-4A69109F7A0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4E034B7-D9A2-4C90-ABBF-EC219143399C}">
      <dgm:prSet/>
      <dgm:spPr/>
      <dgm:t>
        <a:bodyPr/>
        <a:lstStyle/>
        <a:p>
          <a:r>
            <a:rPr lang="en-CA"/>
            <a:t>Mental Health Counsellors from the Child &amp; Youth Team will also be available at NHS, by referral, three days each week. </a:t>
          </a:r>
          <a:endParaRPr lang="en-US"/>
        </a:p>
      </dgm:t>
    </dgm:pt>
    <dgm:pt modelId="{65C39409-937D-4D9C-87F6-DD1470C92D41}" type="parTrans" cxnId="{270ACF94-34D3-455A-A89E-6E90B8B89DDF}">
      <dgm:prSet/>
      <dgm:spPr/>
      <dgm:t>
        <a:bodyPr/>
        <a:lstStyle/>
        <a:p>
          <a:endParaRPr lang="en-US"/>
        </a:p>
      </dgm:t>
    </dgm:pt>
    <dgm:pt modelId="{B8358339-2CAB-4660-B5F3-7CED1AFAB971}" type="sibTrans" cxnId="{270ACF94-34D3-455A-A89E-6E90B8B89DDF}">
      <dgm:prSet/>
      <dgm:spPr/>
      <dgm:t>
        <a:bodyPr/>
        <a:lstStyle/>
        <a:p>
          <a:endParaRPr lang="en-US"/>
        </a:p>
      </dgm:t>
    </dgm:pt>
    <dgm:pt modelId="{44C7CB84-5D07-42F8-8725-8A6F4185FB15}">
      <dgm:prSet/>
      <dgm:spPr/>
      <dgm:t>
        <a:bodyPr/>
        <a:lstStyle/>
        <a:p>
          <a:r>
            <a:rPr lang="en-CA" dirty="0"/>
            <a:t>The sexual health nurse also visits NHS twice each month. </a:t>
          </a:r>
          <a:endParaRPr lang="en-US" dirty="0"/>
        </a:p>
      </dgm:t>
    </dgm:pt>
    <dgm:pt modelId="{20EB30EA-ECB3-4527-B494-E36885A65D75}" type="parTrans" cxnId="{38BFF6E2-9E4E-4535-BBE4-352692015D62}">
      <dgm:prSet/>
      <dgm:spPr/>
      <dgm:t>
        <a:bodyPr/>
        <a:lstStyle/>
        <a:p>
          <a:endParaRPr lang="en-US"/>
        </a:p>
      </dgm:t>
    </dgm:pt>
    <dgm:pt modelId="{D45CA9D4-70D3-4377-B836-B093E3A828F4}" type="sibTrans" cxnId="{38BFF6E2-9E4E-4535-BBE4-352692015D62}">
      <dgm:prSet/>
      <dgm:spPr/>
      <dgm:t>
        <a:bodyPr/>
        <a:lstStyle/>
        <a:p>
          <a:endParaRPr lang="en-US"/>
        </a:p>
      </dgm:t>
    </dgm:pt>
    <dgm:pt modelId="{8C4AB259-A6FE-4180-860A-1EF5E11141D6}" type="pres">
      <dgm:prSet presAssocID="{8D7AF4F8-AEFB-42CD-B6DE-4A69109F7A00}" presName="linear" presStyleCnt="0">
        <dgm:presLayoutVars>
          <dgm:animLvl val="lvl"/>
          <dgm:resizeHandles val="exact"/>
        </dgm:presLayoutVars>
      </dgm:prSet>
      <dgm:spPr/>
    </dgm:pt>
    <dgm:pt modelId="{15B33830-EFD0-4C2F-9402-79BC4BA30062}" type="pres">
      <dgm:prSet presAssocID="{54E034B7-D9A2-4C90-ABBF-EC219143399C}" presName="parentText" presStyleLbl="node1" presStyleIdx="0" presStyleCnt="2" custLinFactY="-13927" custLinFactNeighborX="-62" custLinFactNeighborY="-100000">
        <dgm:presLayoutVars>
          <dgm:chMax val="0"/>
          <dgm:bulletEnabled val="1"/>
        </dgm:presLayoutVars>
      </dgm:prSet>
      <dgm:spPr/>
    </dgm:pt>
    <dgm:pt modelId="{D497C515-1F86-4FD1-BC6D-44BBB0C25192}" type="pres">
      <dgm:prSet presAssocID="{B8358339-2CAB-4660-B5F3-7CED1AFAB971}" presName="spacer" presStyleCnt="0"/>
      <dgm:spPr/>
    </dgm:pt>
    <dgm:pt modelId="{0D216B34-20C8-4A73-BF94-C968D3CD8E99}" type="pres">
      <dgm:prSet presAssocID="{44C7CB84-5D07-42F8-8725-8A6F4185FB15}" presName="parentText" presStyleLbl="node1" presStyleIdx="1" presStyleCnt="2" custLinFactY="-3883" custLinFactNeighborX="-32" custLinFactNeighborY="-100000">
        <dgm:presLayoutVars>
          <dgm:chMax val="0"/>
          <dgm:bulletEnabled val="1"/>
        </dgm:presLayoutVars>
      </dgm:prSet>
      <dgm:spPr/>
    </dgm:pt>
  </dgm:ptLst>
  <dgm:cxnLst>
    <dgm:cxn modelId="{60E39023-2424-461E-9837-F069C37D54A8}" type="presOf" srcId="{54E034B7-D9A2-4C90-ABBF-EC219143399C}" destId="{15B33830-EFD0-4C2F-9402-79BC4BA30062}" srcOrd="0" destOrd="0" presId="urn:microsoft.com/office/officeart/2005/8/layout/vList2"/>
    <dgm:cxn modelId="{8571C84A-F9BD-4044-8161-08416AD3175A}" type="presOf" srcId="{8D7AF4F8-AEFB-42CD-B6DE-4A69109F7A00}" destId="{8C4AB259-A6FE-4180-860A-1EF5E11141D6}" srcOrd="0" destOrd="0" presId="urn:microsoft.com/office/officeart/2005/8/layout/vList2"/>
    <dgm:cxn modelId="{270ACF94-34D3-455A-A89E-6E90B8B89DDF}" srcId="{8D7AF4F8-AEFB-42CD-B6DE-4A69109F7A00}" destId="{54E034B7-D9A2-4C90-ABBF-EC219143399C}" srcOrd="0" destOrd="0" parTransId="{65C39409-937D-4D9C-87F6-DD1470C92D41}" sibTransId="{B8358339-2CAB-4660-B5F3-7CED1AFAB971}"/>
    <dgm:cxn modelId="{4D3662CD-53FC-4753-AFB8-1BDC25C2FDA6}" type="presOf" srcId="{44C7CB84-5D07-42F8-8725-8A6F4185FB15}" destId="{0D216B34-20C8-4A73-BF94-C968D3CD8E99}" srcOrd="0" destOrd="0" presId="urn:microsoft.com/office/officeart/2005/8/layout/vList2"/>
    <dgm:cxn modelId="{38BFF6E2-9E4E-4535-BBE4-352692015D62}" srcId="{8D7AF4F8-AEFB-42CD-B6DE-4A69109F7A00}" destId="{44C7CB84-5D07-42F8-8725-8A6F4185FB15}" srcOrd="1" destOrd="0" parTransId="{20EB30EA-ECB3-4527-B494-E36885A65D75}" sibTransId="{D45CA9D4-70D3-4377-B836-B093E3A828F4}"/>
    <dgm:cxn modelId="{0A1BAD1D-33A9-4A15-8D41-889FDB7DD900}" type="presParOf" srcId="{8C4AB259-A6FE-4180-860A-1EF5E11141D6}" destId="{15B33830-EFD0-4C2F-9402-79BC4BA30062}" srcOrd="0" destOrd="0" presId="urn:microsoft.com/office/officeart/2005/8/layout/vList2"/>
    <dgm:cxn modelId="{DCA08CEA-A694-4611-96C6-9BF31FA628DA}" type="presParOf" srcId="{8C4AB259-A6FE-4180-860A-1EF5E11141D6}" destId="{D497C515-1F86-4FD1-BC6D-44BBB0C25192}" srcOrd="1" destOrd="0" presId="urn:microsoft.com/office/officeart/2005/8/layout/vList2"/>
    <dgm:cxn modelId="{CD7BDDEB-0E62-453E-AE61-3CA467C2C4FD}" type="presParOf" srcId="{8C4AB259-A6FE-4180-860A-1EF5E11141D6}" destId="{0D216B34-20C8-4A73-BF94-C968D3CD8E9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CAA359-09A5-4C54-83FC-C714338220D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BEEC88-6E6A-40F5-B532-DE7CB4190F64}">
      <dgm:prSet/>
      <dgm:spPr/>
      <dgm:t>
        <a:bodyPr/>
        <a:lstStyle/>
        <a:p>
          <a:r>
            <a:rPr lang="en-CA" dirty="0"/>
            <a:t>A graduation committee will be coordinating graduation events this year.</a:t>
          </a:r>
          <a:endParaRPr lang="en-US" dirty="0"/>
        </a:p>
      </dgm:t>
    </dgm:pt>
    <dgm:pt modelId="{998F64D2-A592-44D5-B1EF-A915A9B0B1F6}" type="parTrans" cxnId="{64BDB61B-8FA6-41B9-9D13-6254F53474E4}">
      <dgm:prSet/>
      <dgm:spPr/>
      <dgm:t>
        <a:bodyPr/>
        <a:lstStyle/>
        <a:p>
          <a:endParaRPr lang="en-US"/>
        </a:p>
      </dgm:t>
    </dgm:pt>
    <dgm:pt modelId="{9748722C-2ACF-465F-82C3-F70C2187076F}" type="sibTrans" cxnId="{64BDB61B-8FA6-41B9-9D13-6254F53474E4}">
      <dgm:prSet/>
      <dgm:spPr/>
      <dgm:t>
        <a:bodyPr/>
        <a:lstStyle/>
        <a:p>
          <a:endParaRPr lang="en-US"/>
        </a:p>
      </dgm:t>
    </dgm:pt>
    <dgm:pt modelId="{6AF266F6-BF0E-40B4-B774-E18F4A7B836D}">
      <dgm:prSet/>
      <dgm:spPr/>
      <dgm:t>
        <a:bodyPr/>
        <a:lstStyle/>
        <a:p>
          <a:r>
            <a:rPr lang="en-CA" dirty="0"/>
            <a:t>Graduation planning will begin soon and information will be sent home in the coming weeks. Composite photos on Oct. 8</a:t>
          </a:r>
          <a:endParaRPr lang="en-US" dirty="0"/>
        </a:p>
      </dgm:t>
    </dgm:pt>
    <dgm:pt modelId="{1C0E9BA6-7AED-41A2-B102-B1EF556D09A1}" type="parTrans" cxnId="{6E53BEBB-96FC-48C2-AF86-D7688F38895B}">
      <dgm:prSet/>
      <dgm:spPr/>
      <dgm:t>
        <a:bodyPr/>
        <a:lstStyle/>
        <a:p>
          <a:endParaRPr lang="en-US"/>
        </a:p>
      </dgm:t>
    </dgm:pt>
    <dgm:pt modelId="{7C4CBB3C-F362-4032-87EB-25CD827DEFB3}" type="sibTrans" cxnId="{6E53BEBB-96FC-48C2-AF86-D7688F38895B}">
      <dgm:prSet/>
      <dgm:spPr/>
      <dgm:t>
        <a:bodyPr/>
        <a:lstStyle/>
        <a:p>
          <a:endParaRPr lang="en-US"/>
        </a:p>
      </dgm:t>
    </dgm:pt>
    <dgm:pt modelId="{41191A52-1D19-462A-BF96-05138C42D091}">
      <dgm:prSet/>
      <dgm:spPr/>
      <dgm:t>
        <a:bodyPr/>
        <a:lstStyle/>
        <a:p>
          <a:r>
            <a:rPr lang="en-CA" dirty="0"/>
            <a:t>Contact the office if you have any questions about graduation.</a:t>
          </a:r>
          <a:endParaRPr lang="en-US" dirty="0"/>
        </a:p>
      </dgm:t>
    </dgm:pt>
    <dgm:pt modelId="{A3148A79-069B-4EA9-BE70-489CAC4D0DE6}" type="parTrans" cxnId="{8A9FB840-5A23-474A-BF56-7E2D1F5E4A81}">
      <dgm:prSet/>
      <dgm:spPr/>
      <dgm:t>
        <a:bodyPr/>
        <a:lstStyle/>
        <a:p>
          <a:endParaRPr lang="en-US"/>
        </a:p>
      </dgm:t>
    </dgm:pt>
    <dgm:pt modelId="{71C7E501-E40E-46BB-B901-0F6145C8D17D}" type="sibTrans" cxnId="{8A9FB840-5A23-474A-BF56-7E2D1F5E4A81}">
      <dgm:prSet/>
      <dgm:spPr/>
      <dgm:t>
        <a:bodyPr/>
        <a:lstStyle/>
        <a:p>
          <a:endParaRPr lang="en-US"/>
        </a:p>
      </dgm:t>
    </dgm:pt>
    <dgm:pt modelId="{4A685031-8CA7-49C4-B05D-34385CF11DF2}" type="pres">
      <dgm:prSet presAssocID="{20CAA359-09A5-4C54-83FC-C714338220D6}" presName="outerComposite" presStyleCnt="0">
        <dgm:presLayoutVars>
          <dgm:chMax val="5"/>
          <dgm:dir/>
          <dgm:resizeHandles val="exact"/>
        </dgm:presLayoutVars>
      </dgm:prSet>
      <dgm:spPr/>
    </dgm:pt>
    <dgm:pt modelId="{2382B54F-0873-472C-8206-B228AAD8FDB7}" type="pres">
      <dgm:prSet presAssocID="{20CAA359-09A5-4C54-83FC-C714338220D6}" presName="dummyMaxCanvas" presStyleCnt="0">
        <dgm:presLayoutVars/>
      </dgm:prSet>
      <dgm:spPr/>
    </dgm:pt>
    <dgm:pt modelId="{57FC1C24-20A8-413F-9ED5-A7462DF8A698}" type="pres">
      <dgm:prSet presAssocID="{20CAA359-09A5-4C54-83FC-C714338220D6}" presName="ThreeNodes_1" presStyleLbl="node1" presStyleIdx="0" presStyleCnt="3">
        <dgm:presLayoutVars>
          <dgm:bulletEnabled val="1"/>
        </dgm:presLayoutVars>
      </dgm:prSet>
      <dgm:spPr/>
    </dgm:pt>
    <dgm:pt modelId="{F19F29C1-4D9A-47FA-8616-1F1F666DB872}" type="pres">
      <dgm:prSet presAssocID="{20CAA359-09A5-4C54-83FC-C714338220D6}" presName="ThreeNodes_2" presStyleLbl="node1" presStyleIdx="1" presStyleCnt="3" custScaleX="104937">
        <dgm:presLayoutVars>
          <dgm:bulletEnabled val="1"/>
        </dgm:presLayoutVars>
      </dgm:prSet>
      <dgm:spPr/>
    </dgm:pt>
    <dgm:pt modelId="{5B8875A5-D3EF-4031-9AD2-63BF8ECD7C74}" type="pres">
      <dgm:prSet presAssocID="{20CAA359-09A5-4C54-83FC-C714338220D6}" presName="ThreeNodes_3" presStyleLbl="node1" presStyleIdx="2" presStyleCnt="3">
        <dgm:presLayoutVars>
          <dgm:bulletEnabled val="1"/>
        </dgm:presLayoutVars>
      </dgm:prSet>
      <dgm:spPr/>
    </dgm:pt>
    <dgm:pt modelId="{181B392C-53DA-4F43-AC13-2B42666BA972}" type="pres">
      <dgm:prSet presAssocID="{20CAA359-09A5-4C54-83FC-C714338220D6}" presName="ThreeConn_1-2" presStyleLbl="fgAccFollowNode1" presStyleIdx="0" presStyleCnt="2">
        <dgm:presLayoutVars>
          <dgm:bulletEnabled val="1"/>
        </dgm:presLayoutVars>
      </dgm:prSet>
      <dgm:spPr/>
    </dgm:pt>
    <dgm:pt modelId="{9786203B-62D0-4AD2-B195-AAC457DB9427}" type="pres">
      <dgm:prSet presAssocID="{20CAA359-09A5-4C54-83FC-C714338220D6}" presName="ThreeConn_2-3" presStyleLbl="fgAccFollowNode1" presStyleIdx="1" presStyleCnt="2">
        <dgm:presLayoutVars>
          <dgm:bulletEnabled val="1"/>
        </dgm:presLayoutVars>
      </dgm:prSet>
      <dgm:spPr/>
    </dgm:pt>
    <dgm:pt modelId="{A3C2E090-2FC0-43F4-8BBC-0D8964E493DB}" type="pres">
      <dgm:prSet presAssocID="{20CAA359-09A5-4C54-83FC-C714338220D6}" presName="ThreeNodes_1_text" presStyleLbl="node1" presStyleIdx="2" presStyleCnt="3">
        <dgm:presLayoutVars>
          <dgm:bulletEnabled val="1"/>
        </dgm:presLayoutVars>
      </dgm:prSet>
      <dgm:spPr/>
    </dgm:pt>
    <dgm:pt modelId="{D4778D48-9ACF-4677-AF5E-157B3C8D1974}" type="pres">
      <dgm:prSet presAssocID="{20CAA359-09A5-4C54-83FC-C714338220D6}" presName="ThreeNodes_2_text" presStyleLbl="node1" presStyleIdx="2" presStyleCnt="3">
        <dgm:presLayoutVars>
          <dgm:bulletEnabled val="1"/>
        </dgm:presLayoutVars>
      </dgm:prSet>
      <dgm:spPr/>
    </dgm:pt>
    <dgm:pt modelId="{F3129B41-0BE6-4FC1-A43B-14865C2D6560}" type="pres">
      <dgm:prSet presAssocID="{20CAA359-09A5-4C54-83FC-C714338220D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A5C5A04-CCB0-49C8-8D14-3FCCA5A2D786}" type="presOf" srcId="{45BEEC88-6E6A-40F5-B532-DE7CB4190F64}" destId="{57FC1C24-20A8-413F-9ED5-A7462DF8A698}" srcOrd="0" destOrd="0" presId="urn:microsoft.com/office/officeart/2005/8/layout/vProcess5"/>
    <dgm:cxn modelId="{F2459210-193F-4EF9-9E5A-03F3CE16C7D5}" type="presOf" srcId="{45BEEC88-6E6A-40F5-B532-DE7CB4190F64}" destId="{A3C2E090-2FC0-43F4-8BBC-0D8964E493DB}" srcOrd="1" destOrd="0" presId="urn:microsoft.com/office/officeart/2005/8/layout/vProcess5"/>
    <dgm:cxn modelId="{5DE83B15-667D-42CE-A90C-F8BAA9EEA6B5}" type="presOf" srcId="{6AF266F6-BF0E-40B4-B774-E18F4A7B836D}" destId="{D4778D48-9ACF-4677-AF5E-157B3C8D1974}" srcOrd="1" destOrd="0" presId="urn:microsoft.com/office/officeart/2005/8/layout/vProcess5"/>
    <dgm:cxn modelId="{64BDB61B-8FA6-41B9-9D13-6254F53474E4}" srcId="{20CAA359-09A5-4C54-83FC-C714338220D6}" destId="{45BEEC88-6E6A-40F5-B532-DE7CB4190F64}" srcOrd="0" destOrd="0" parTransId="{998F64D2-A592-44D5-B1EF-A915A9B0B1F6}" sibTransId="{9748722C-2ACF-465F-82C3-F70C2187076F}"/>
    <dgm:cxn modelId="{AE1EFD2B-0A18-47E0-BFBF-BAA4651C2C20}" type="presOf" srcId="{41191A52-1D19-462A-BF96-05138C42D091}" destId="{5B8875A5-D3EF-4031-9AD2-63BF8ECD7C74}" srcOrd="0" destOrd="0" presId="urn:microsoft.com/office/officeart/2005/8/layout/vProcess5"/>
    <dgm:cxn modelId="{8A9FB840-5A23-474A-BF56-7E2D1F5E4A81}" srcId="{20CAA359-09A5-4C54-83FC-C714338220D6}" destId="{41191A52-1D19-462A-BF96-05138C42D091}" srcOrd="2" destOrd="0" parTransId="{A3148A79-069B-4EA9-BE70-489CAC4D0DE6}" sibTransId="{71C7E501-E40E-46BB-B901-0F6145C8D17D}"/>
    <dgm:cxn modelId="{785E394E-9D83-49B8-8214-8AF2BF487F31}" type="presOf" srcId="{20CAA359-09A5-4C54-83FC-C714338220D6}" destId="{4A685031-8CA7-49C4-B05D-34385CF11DF2}" srcOrd="0" destOrd="0" presId="urn:microsoft.com/office/officeart/2005/8/layout/vProcess5"/>
    <dgm:cxn modelId="{6B4C4970-E580-4D5E-BE54-8CA81DA887CA}" type="presOf" srcId="{41191A52-1D19-462A-BF96-05138C42D091}" destId="{F3129B41-0BE6-4FC1-A43B-14865C2D6560}" srcOrd="1" destOrd="0" presId="urn:microsoft.com/office/officeart/2005/8/layout/vProcess5"/>
    <dgm:cxn modelId="{3456DE57-E3EE-49D6-A9AB-EA018AA29503}" type="presOf" srcId="{9748722C-2ACF-465F-82C3-F70C2187076F}" destId="{181B392C-53DA-4F43-AC13-2B42666BA972}" srcOrd="0" destOrd="0" presId="urn:microsoft.com/office/officeart/2005/8/layout/vProcess5"/>
    <dgm:cxn modelId="{21BC1D78-D204-4497-9C62-8AA365F2F020}" type="presOf" srcId="{6AF266F6-BF0E-40B4-B774-E18F4A7B836D}" destId="{F19F29C1-4D9A-47FA-8616-1F1F666DB872}" srcOrd="0" destOrd="0" presId="urn:microsoft.com/office/officeart/2005/8/layout/vProcess5"/>
    <dgm:cxn modelId="{6244AB9D-9F4B-495B-B7E7-A646C234E4C6}" type="presOf" srcId="{7C4CBB3C-F362-4032-87EB-25CD827DEFB3}" destId="{9786203B-62D0-4AD2-B195-AAC457DB9427}" srcOrd="0" destOrd="0" presId="urn:microsoft.com/office/officeart/2005/8/layout/vProcess5"/>
    <dgm:cxn modelId="{6E53BEBB-96FC-48C2-AF86-D7688F38895B}" srcId="{20CAA359-09A5-4C54-83FC-C714338220D6}" destId="{6AF266F6-BF0E-40B4-B774-E18F4A7B836D}" srcOrd="1" destOrd="0" parTransId="{1C0E9BA6-7AED-41A2-B102-B1EF556D09A1}" sibTransId="{7C4CBB3C-F362-4032-87EB-25CD827DEFB3}"/>
    <dgm:cxn modelId="{650E4317-8176-4AE2-AB7B-D787330A9E6F}" type="presParOf" srcId="{4A685031-8CA7-49C4-B05D-34385CF11DF2}" destId="{2382B54F-0873-472C-8206-B228AAD8FDB7}" srcOrd="0" destOrd="0" presId="urn:microsoft.com/office/officeart/2005/8/layout/vProcess5"/>
    <dgm:cxn modelId="{3BBF5E6F-D296-43E5-A305-DD5F95CD3F9F}" type="presParOf" srcId="{4A685031-8CA7-49C4-B05D-34385CF11DF2}" destId="{57FC1C24-20A8-413F-9ED5-A7462DF8A698}" srcOrd="1" destOrd="0" presId="urn:microsoft.com/office/officeart/2005/8/layout/vProcess5"/>
    <dgm:cxn modelId="{3118C972-D115-4B8C-8D96-315396A13C73}" type="presParOf" srcId="{4A685031-8CA7-49C4-B05D-34385CF11DF2}" destId="{F19F29C1-4D9A-47FA-8616-1F1F666DB872}" srcOrd="2" destOrd="0" presId="urn:microsoft.com/office/officeart/2005/8/layout/vProcess5"/>
    <dgm:cxn modelId="{5FBB11B4-FEC9-4C4E-9D3E-F162CA41EB15}" type="presParOf" srcId="{4A685031-8CA7-49C4-B05D-34385CF11DF2}" destId="{5B8875A5-D3EF-4031-9AD2-63BF8ECD7C74}" srcOrd="3" destOrd="0" presId="urn:microsoft.com/office/officeart/2005/8/layout/vProcess5"/>
    <dgm:cxn modelId="{D4650677-088A-478C-B507-3B0313E56050}" type="presParOf" srcId="{4A685031-8CA7-49C4-B05D-34385CF11DF2}" destId="{181B392C-53DA-4F43-AC13-2B42666BA972}" srcOrd="4" destOrd="0" presId="urn:microsoft.com/office/officeart/2005/8/layout/vProcess5"/>
    <dgm:cxn modelId="{9B737EC8-9115-4E2E-B4EB-8F1F55598C15}" type="presParOf" srcId="{4A685031-8CA7-49C4-B05D-34385CF11DF2}" destId="{9786203B-62D0-4AD2-B195-AAC457DB9427}" srcOrd="5" destOrd="0" presId="urn:microsoft.com/office/officeart/2005/8/layout/vProcess5"/>
    <dgm:cxn modelId="{4752611F-17E4-421B-B3CC-E57924B8CF8E}" type="presParOf" srcId="{4A685031-8CA7-49C4-B05D-34385CF11DF2}" destId="{A3C2E090-2FC0-43F4-8BBC-0D8964E493DB}" srcOrd="6" destOrd="0" presId="urn:microsoft.com/office/officeart/2005/8/layout/vProcess5"/>
    <dgm:cxn modelId="{A465F0BC-F72A-4D46-9C53-C9A186F2EE49}" type="presParOf" srcId="{4A685031-8CA7-49C4-B05D-34385CF11DF2}" destId="{D4778D48-9ACF-4677-AF5E-157B3C8D1974}" srcOrd="7" destOrd="0" presId="urn:microsoft.com/office/officeart/2005/8/layout/vProcess5"/>
    <dgm:cxn modelId="{5BD46775-AA13-4ABC-A94E-F7AD3CA2ED4D}" type="presParOf" srcId="{4A685031-8CA7-49C4-B05D-34385CF11DF2}" destId="{F3129B41-0BE6-4FC1-A43B-14865C2D656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6E211E-BDFA-4DB0-84D9-904958EC8A7B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AA8CAAB5-090E-44A3-A76B-F4A63175D383}">
      <dgm:prSet/>
      <dgm:spPr/>
      <dgm:t>
        <a:bodyPr/>
        <a:lstStyle/>
        <a:p>
          <a:r>
            <a:rPr lang="en-CA"/>
            <a:t>All students have free access to a variety of Microsoft applications at </a:t>
          </a:r>
          <a:r>
            <a:rPr lang="en-CA" b="1" i="1"/>
            <a:t>office.com</a:t>
          </a:r>
          <a:endParaRPr lang="en-US"/>
        </a:p>
      </dgm:t>
    </dgm:pt>
    <dgm:pt modelId="{86D931FA-5642-4405-8C6C-F42E3E71F180}" type="parTrans" cxnId="{FA9322AC-B4DB-4A71-99E1-F143C75BF0BA}">
      <dgm:prSet/>
      <dgm:spPr/>
      <dgm:t>
        <a:bodyPr/>
        <a:lstStyle/>
        <a:p>
          <a:endParaRPr lang="en-US"/>
        </a:p>
      </dgm:t>
    </dgm:pt>
    <dgm:pt modelId="{CB81C30A-87E1-40ED-B4FC-820EB0C13CFF}" type="sibTrans" cxnId="{FA9322AC-B4DB-4A71-99E1-F143C75BF0BA}">
      <dgm:prSet/>
      <dgm:spPr/>
      <dgm:t>
        <a:bodyPr/>
        <a:lstStyle/>
        <a:p>
          <a:endParaRPr lang="en-US"/>
        </a:p>
      </dgm:t>
    </dgm:pt>
    <dgm:pt modelId="{7BD8D4FA-CD13-4780-8142-A5F610E6F9F9}">
      <dgm:prSet/>
      <dgm:spPr/>
      <dgm:t>
        <a:bodyPr/>
        <a:lstStyle/>
        <a:p>
          <a:r>
            <a:rPr lang="en-CA"/>
            <a:t>Students will need to login to the site using their school email and password.</a:t>
          </a:r>
          <a:endParaRPr lang="en-US"/>
        </a:p>
      </dgm:t>
    </dgm:pt>
    <dgm:pt modelId="{79181776-C322-46DE-B49D-9BBCDA4B396D}" type="parTrans" cxnId="{6ECA6390-2F30-4C49-BA70-FD635B1B6044}">
      <dgm:prSet/>
      <dgm:spPr/>
      <dgm:t>
        <a:bodyPr/>
        <a:lstStyle/>
        <a:p>
          <a:endParaRPr lang="en-US"/>
        </a:p>
      </dgm:t>
    </dgm:pt>
    <dgm:pt modelId="{6D2AF6CB-27B9-453A-A3EC-05E347F1AB2D}" type="sibTrans" cxnId="{6ECA6390-2F30-4C49-BA70-FD635B1B6044}">
      <dgm:prSet/>
      <dgm:spPr/>
      <dgm:t>
        <a:bodyPr/>
        <a:lstStyle/>
        <a:p>
          <a:endParaRPr lang="en-US"/>
        </a:p>
      </dgm:t>
    </dgm:pt>
    <dgm:pt modelId="{261533C7-D1CB-4AB8-AAE6-12D4A64ED0E1}">
      <dgm:prSet/>
      <dgm:spPr/>
      <dgm:t>
        <a:bodyPr/>
        <a:lstStyle/>
        <a:p>
          <a:r>
            <a:rPr lang="en-CA"/>
            <a:t>Students can download the desktop apps onto their device from this site for free.</a:t>
          </a:r>
          <a:endParaRPr lang="en-US"/>
        </a:p>
      </dgm:t>
    </dgm:pt>
    <dgm:pt modelId="{A005A181-4791-4411-BEFD-F3681F28239D}" type="parTrans" cxnId="{983D93D0-AAE3-4424-B6E4-6E990792FAC8}">
      <dgm:prSet/>
      <dgm:spPr/>
      <dgm:t>
        <a:bodyPr/>
        <a:lstStyle/>
        <a:p>
          <a:endParaRPr lang="en-US"/>
        </a:p>
      </dgm:t>
    </dgm:pt>
    <dgm:pt modelId="{BBE96D5A-07BC-4D82-8607-ED6D03108D27}" type="sibTrans" cxnId="{983D93D0-AAE3-4424-B6E4-6E990792FAC8}">
      <dgm:prSet/>
      <dgm:spPr/>
      <dgm:t>
        <a:bodyPr/>
        <a:lstStyle/>
        <a:p>
          <a:endParaRPr lang="en-US"/>
        </a:p>
      </dgm:t>
    </dgm:pt>
    <dgm:pt modelId="{178C4751-15A8-4244-8C64-D82125DA4D0B}" type="pres">
      <dgm:prSet presAssocID="{1D6E211E-BDFA-4DB0-84D9-904958EC8A7B}" presName="vert0" presStyleCnt="0">
        <dgm:presLayoutVars>
          <dgm:dir/>
          <dgm:animOne val="branch"/>
          <dgm:animLvl val="lvl"/>
        </dgm:presLayoutVars>
      </dgm:prSet>
      <dgm:spPr/>
    </dgm:pt>
    <dgm:pt modelId="{18AB6D47-6B1A-4E1F-9DA0-1B6A40B9D7E3}" type="pres">
      <dgm:prSet presAssocID="{AA8CAAB5-090E-44A3-A76B-F4A63175D383}" presName="thickLine" presStyleLbl="alignNode1" presStyleIdx="0" presStyleCnt="3"/>
      <dgm:spPr/>
    </dgm:pt>
    <dgm:pt modelId="{BA3EE474-9317-49E5-9852-7E242F6F9736}" type="pres">
      <dgm:prSet presAssocID="{AA8CAAB5-090E-44A3-A76B-F4A63175D383}" presName="horz1" presStyleCnt="0"/>
      <dgm:spPr/>
    </dgm:pt>
    <dgm:pt modelId="{8BD5D1CC-EAEB-4A27-8F72-E0DCC4B68B87}" type="pres">
      <dgm:prSet presAssocID="{AA8CAAB5-090E-44A3-A76B-F4A63175D383}" presName="tx1" presStyleLbl="revTx" presStyleIdx="0" presStyleCnt="3"/>
      <dgm:spPr/>
    </dgm:pt>
    <dgm:pt modelId="{6462E873-B2BE-47B2-A336-A9B0C947575D}" type="pres">
      <dgm:prSet presAssocID="{AA8CAAB5-090E-44A3-A76B-F4A63175D383}" presName="vert1" presStyleCnt="0"/>
      <dgm:spPr/>
    </dgm:pt>
    <dgm:pt modelId="{8CF5AF5D-23B0-4A4C-BE15-7DA9A9378D45}" type="pres">
      <dgm:prSet presAssocID="{7BD8D4FA-CD13-4780-8142-A5F610E6F9F9}" presName="thickLine" presStyleLbl="alignNode1" presStyleIdx="1" presStyleCnt="3"/>
      <dgm:spPr/>
    </dgm:pt>
    <dgm:pt modelId="{3E9715D5-4049-4EBE-A3C8-276C0D735D5A}" type="pres">
      <dgm:prSet presAssocID="{7BD8D4FA-CD13-4780-8142-A5F610E6F9F9}" presName="horz1" presStyleCnt="0"/>
      <dgm:spPr/>
    </dgm:pt>
    <dgm:pt modelId="{5FC092C2-092D-43EA-B3A2-251EC1894A30}" type="pres">
      <dgm:prSet presAssocID="{7BD8D4FA-CD13-4780-8142-A5F610E6F9F9}" presName="tx1" presStyleLbl="revTx" presStyleIdx="1" presStyleCnt="3"/>
      <dgm:spPr/>
    </dgm:pt>
    <dgm:pt modelId="{9E2662F3-3B4A-439E-A7A6-28DE9F67C6C5}" type="pres">
      <dgm:prSet presAssocID="{7BD8D4FA-CD13-4780-8142-A5F610E6F9F9}" presName="vert1" presStyleCnt="0"/>
      <dgm:spPr/>
    </dgm:pt>
    <dgm:pt modelId="{D8305FEB-A6AA-4648-BFD3-D514AA09A05F}" type="pres">
      <dgm:prSet presAssocID="{261533C7-D1CB-4AB8-AAE6-12D4A64ED0E1}" presName="thickLine" presStyleLbl="alignNode1" presStyleIdx="2" presStyleCnt="3"/>
      <dgm:spPr/>
    </dgm:pt>
    <dgm:pt modelId="{D3F6DA19-B54E-4ED1-B32A-3327F7023248}" type="pres">
      <dgm:prSet presAssocID="{261533C7-D1CB-4AB8-AAE6-12D4A64ED0E1}" presName="horz1" presStyleCnt="0"/>
      <dgm:spPr/>
    </dgm:pt>
    <dgm:pt modelId="{4DC24873-8F47-44C0-9047-32584083D9B1}" type="pres">
      <dgm:prSet presAssocID="{261533C7-D1CB-4AB8-AAE6-12D4A64ED0E1}" presName="tx1" presStyleLbl="revTx" presStyleIdx="2" presStyleCnt="3"/>
      <dgm:spPr/>
    </dgm:pt>
    <dgm:pt modelId="{8448EC30-9F8B-4583-B603-E577085931F2}" type="pres">
      <dgm:prSet presAssocID="{261533C7-D1CB-4AB8-AAE6-12D4A64ED0E1}" presName="vert1" presStyleCnt="0"/>
      <dgm:spPr/>
    </dgm:pt>
  </dgm:ptLst>
  <dgm:cxnLst>
    <dgm:cxn modelId="{9C276863-CCF0-4EAC-9CAE-5FFA5224208C}" type="presOf" srcId="{1D6E211E-BDFA-4DB0-84D9-904958EC8A7B}" destId="{178C4751-15A8-4244-8C64-D82125DA4D0B}" srcOrd="0" destOrd="0" presId="urn:microsoft.com/office/officeart/2008/layout/LinedList"/>
    <dgm:cxn modelId="{36FB0F85-9A6C-4FAC-9DF1-38AF2AD0AA5B}" type="presOf" srcId="{7BD8D4FA-CD13-4780-8142-A5F610E6F9F9}" destId="{5FC092C2-092D-43EA-B3A2-251EC1894A30}" srcOrd="0" destOrd="0" presId="urn:microsoft.com/office/officeart/2008/layout/LinedList"/>
    <dgm:cxn modelId="{B090618C-F651-4847-95E8-1BDF274C618D}" type="presOf" srcId="{261533C7-D1CB-4AB8-AAE6-12D4A64ED0E1}" destId="{4DC24873-8F47-44C0-9047-32584083D9B1}" srcOrd="0" destOrd="0" presId="urn:microsoft.com/office/officeart/2008/layout/LinedList"/>
    <dgm:cxn modelId="{6ECA6390-2F30-4C49-BA70-FD635B1B6044}" srcId="{1D6E211E-BDFA-4DB0-84D9-904958EC8A7B}" destId="{7BD8D4FA-CD13-4780-8142-A5F610E6F9F9}" srcOrd="1" destOrd="0" parTransId="{79181776-C322-46DE-B49D-9BBCDA4B396D}" sibTransId="{6D2AF6CB-27B9-453A-A3EC-05E347F1AB2D}"/>
    <dgm:cxn modelId="{F57328A3-EDF4-4D59-991C-F857FD44D82B}" type="presOf" srcId="{AA8CAAB5-090E-44A3-A76B-F4A63175D383}" destId="{8BD5D1CC-EAEB-4A27-8F72-E0DCC4B68B87}" srcOrd="0" destOrd="0" presId="urn:microsoft.com/office/officeart/2008/layout/LinedList"/>
    <dgm:cxn modelId="{FA9322AC-B4DB-4A71-99E1-F143C75BF0BA}" srcId="{1D6E211E-BDFA-4DB0-84D9-904958EC8A7B}" destId="{AA8CAAB5-090E-44A3-A76B-F4A63175D383}" srcOrd="0" destOrd="0" parTransId="{86D931FA-5642-4405-8C6C-F42E3E71F180}" sibTransId="{CB81C30A-87E1-40ED-B4FC-820EB0C13CFF}"/>
    <dgm:cxn modelId="{983D93D0-AAE3-4424-B6E4-6E990792FAC8}" srcId="{1D6E211E-BDFA-4DB0-84D9-904958EC8A7B}" destId="{261533C7-D1CB-4AB8-AAE6-12D4A64ED0E1}" srcOrd="2" destOrd="0" parTransId="{A005A181-4791-4411-BEFD-F3681F28239D}" sibTransId="{BBE96D5A-07BC-4D82-8607-ED6D03108D27}"/>
    <dgm:cxn modelId="{9FD9A14F-CAF7-4E7A-88D4-A0126ED2DF1E}" type="presParOf" srcId="{178C4751-15A8-4244-8C64-D82125DA4D0B}" destId="{18AB6D47-6B1A-4E1F-9DA0-1B6A40B9D7E3}" srcOrd="0" destOrd="0" presId="urn:microsoft.com/office/officeart/2008/layout/LinedList"/>
    <dgm:cxn modelId="{0B989CAB-0348-429A-893B-1B7E8CEA3E54}" type="presParOf" srcId="{178C4751-15A8-4244-8C64-D82125DA4D0B}" destId="{BA3EE474-9317-49E5-9852-7E242F6F9736}" srcOrd="1" destOrd="0" presId="urn:microsoft.com/office/officeart/2008/layout/LinedList"/>
    <dgm:cxn modelId="{AE915045-BD00-40B9-9041-525EC93B5AB9}" type="presParOf" srcId="{BA3EE474-9317-49E5-9852-7E242F6F9736}" destId="{8BD5D1CC-EAEB-4A27-8F72-E0DCC4B68B87}" srcOrd="0" destOrd="0" presId="urn:microsoft.com/office/officeart/2008/layout/LinedList"/>
    <dgm:cxn modelId="{9D311412-149F-41FE-9A6D-CE5B917F2886}" type="presParOf" srcId="{BA3EE474-9317-49E5-9852-7E242F6F9736}" destId="{6462E873-B2BE-47B2-A336-A9B0C947575D}" srcOrd="1" destOrd="0" presId="urn:microsoft.com/office/officeart/2008/layout/LinedList"/>
    <dgm:cxn modelId="{CA6118EF-C3CF-4BE9-8E0D-04D03F014EC5}" type="presParOf" srcId="{178C4751-15A8-4244-8C64-D82125DA4D0B}" destId="{8CF5AF5D-23B0-4A4C-BE15-7DA9A9378D45}" srcOrd="2" destOrd="0" presId="urn:microsoft.com/office/officeart/2008/layout/LinedList"/>
    <dgm:cxn modelId="{D3459A4C-84F3-41B4-8AF6-7D72CB914B04}" type="presParOf" srcId="{178C4751-15A8-4244-8C64-D82125DA4D0B}" destId="{3E9715D5-4049-4EBE-A3C8-276C0D735D5A}" srcOrd="3" destOrd="0" presId="urn:microsoft.com/office/officeart/2008/layout/LinedList"/>
    <dgm:cxn modelId="{496D98AF-5B94-40A1-9508-6D717DF8A1DE}" type="presParOf" srcId="{3E9715D5-4049-4EBE-A3C8-276C0D735D5A}" destId="{5FC092C2-092D-43EA-B3A2-251EC1894A30}" srcOrd="0" destOrd="0" presId="urn:microsoft.com/office/officeart/2008/layout/LinedList"/>
    <dgm:cxn modelId="{A22BB334-41C8-4B95-8D31-C0A539D794B4}" type="presParOf" srcId="{3E9715D5-4049-4EBE-A3C8-276C0D735D5A}" destId="{9E2662F3-3B4A-439E-A7A6-28DE9F67C6C5}" srcOrd="1" destOrd="0" presId="urn:microsoft.com/office/officeart/2008/layout/LinedList"/>
    <dgm:cxn modelId="{8C181F86-9E6B-41BB-B412-35FC4F4BC5B1}" type="presParOf" srcId="{178C4751-15A8-4244-8C64-D82125DA4D0B}" destId="{D8305FEB-A6AA-4648-BFD3-D514AA09A05F}" srcOrd="4" destOrd="0" presId="urn:microsoft.com/office/officeart/2008/layout/LinedList"/>
    <dgm:cxn modelId="{8D169F91-00E5-46E0-AA33-A53ED38137C2}" type="presParOf" srcId="{178C4751-15A8-4244-8C64-D82125DA4D0B}" destId="{D3F6DA19-B54E-4ED1-B32A-3327F7023248}" srcOrd="5" destOrd="0" presId="urn:microsoft.com/office/officeart/2008/layout/LinedList"/>
    <dgm:cxn modelId="{C71E0B88-5E08-4419-B48C-812889FFDBA1}" type="presParOf" srcId="{D3F6DA19-B54E-4ED1-B32A-3327F7023248}" destId="{4DC24873-8F47-44C0-9047-32584083D9B1}" srcOrd="0" destOrd="0" presId="urn:microsoft.com/office/officeart/2008/layout/LinedList"/>
    <dgm:cxn modelId="{D82EA779-1F7D-485B-9B4F-2391C7936901}" type="presParOf" srcId="{D3F6DA19-B54E-4ED1-B32A-3327F7023248}" destId="{8448EC30-9F8B-4583-B603-E577085931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245B1C-1BEA-49CC-8C0E-3FB9E0805D9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8872A24-AB8B-4A77-83BC-8BFBA66FA90B}">
      <dgm:prSet/>
      <dgm:spPr/>
      <dgm:t>
        <a:bodyPr/>
        <a:lstStyle/>
        <a:p>
          <a:r>
            <a:rPr lang="en-US"/>
            <a:t>To sign up, visit </a:t>
          </a:r>
          <a:r>
            <a:rPr lang="en-US">
              <a:hlinkClick xmlns:r="http://schemas.openxmlformats.org/officeDocument/2006/relationships" r:id="rId1"/>
            </a:rPr>
            <a:t>https://anglophonewest.schoolcashonline.com/</a:t>
          </a:r>
          <a:endParaRPr lang="en-US"/>
        </a:p>
      </dgm:t>
    </dgm:pt>
    <dgm:pt modelId="{01E060FF-3EBD-4E3E-97AA-4C4B300849CE}" type="parTrans" cxnId="{8F24B3B6-FDC8-48E8-9EFF-C018277BC8FB}">
      <dgm:prSet/>
      <dgm:spPr/>
      <dgm:t>
        <a:bodyPr/>
        <a:lstStyle/>
        <a:p>
          <a:endParaRPr lang="en-US"/>
        </a:p>
      </dgm:t>
    </dgm:pt>
    <dgm:pt modelId="{07A9BBB0-F926-4F64-BBA3-1A2029C13770}" type="sibTrans" cxnId="{8F24B3B6-FDC8-48E8-9EFF-C018277BC8FB}">
      <dgm:prSet/>
      <dgm:spPr/>
      <dgm:t>
        <a:bodyPr/>
        <a:lstStyle/>
        <a:p>
          <a:endParaRPr lang="en-US"/>
        </a:p>
      </dgm:t>
    </dgm:pt>
    <dgm:pt modelId="{74C90C52-FC80-4B1D-B479-ECD3E1C79EAF}">
      <dgm:prSet/>
      <dgm:spPr/>
      <dgm:t>
        <a:bodyPr/>
        <a:lstStyle/>
        <a:p>
          <a:r>
            <a:rPr lang="en-US"/>
            <a:t>If you have signed up in previous years, your account should still be active. </a:t>
          </a:r>
        </a:p>
      </dgm:t>
    </dgm:pt>
    <dgm:pt modelId="{C2ACC893-F672-4479-B66C-A540813D70C5}" type="parTrans" cxnId="{84A0AA1A-F6C1-4903-954A-4AE5E6DF703F}">
      <dgm:prSet/>
      <dgm:spPr/>
      <dgm:t>
        <a:bodyPr/>
        <a:lstStyle/>
        <a:p>
          <a:endParaRPr lang="en-US"/>
        </a:p>
      </dgm:t>
    </dgm:pt>
    <dgm:pt modelId="{22C078BF-6EE9-4306-9D16-45FBA48A1189}" type="sibTrans" cxnId="{84A0AA1A-F6C1-4903-954A-4AE5E6DF703F}">
      <dgm:prSet/>
      <dgm:spPr/>
      <dgm:t>
        <a:bodyPr/>
        <a:lstStyle/>
        <a:p>
          <a:endParaRPr lang="en-US"/>
        </a:p>
      </dgm:t>
    </dgm:pt>
    <dgm:pt modelId="{4842EEB8-821E-4D19-B41E-36EF93F6CACC}">
      <dgm:prSet/>
      <dgm:spPr/>
      <dgm:t>
        <a:bodyPr/>
        <a:lstStyle/>
        <a:p>
          <a:endParaRPr lang="en-US" dirty="0"/>
        </a:p>
      </dgm:t>
    </dgm:pt>
    <dgm:pt modelId="{8F8065DE-5F06-4E9C-BA84-471CFFFEF561}" type="parTrans" cxnId="{B3EC5510-E95E-4460-97D3-10A6B155612F}">
      <dgm:prSet/>
      <dgm:spPr/>
      <dgm:t>
        <a:bodyPr/>
        <a:lstStyle/>
        <a:p>
          <a:endParaRPr lang="en-US"/>
        </a:p>
      </dgm:t>
    </dgm:pt>
    <dgm:pt modelId="{B2FA8311-A697-432C-8421-CA81A338D2A0}" type="sibTrans" cxnId="{B3EC5510-E95E-4460-97D3-10A6B155612F}">
      <dgm:prSet/>
      <dgm:spPr/>
      <dgm:t>
        <a:bodyPr/>
        <a:lstStyle/>
        <a:p>
          <a:endParaRPr lang="en-US"/>
        </a:p>
      </dgm:t>
    </dgm:pt>
    <dgm:pt modelId="{44AE56F0-D57E-4133-B9CC-9EFC2AFD52A0}" type="pres">
      <dgm:prSet presAssocID="{02245B1C-1BEA-49CC-8C0E-3FB9E0805D91}" presName="root" presStyleCnt="0">
        <dgm:presLayoutVars>
          <dgm:dir/>
          <dgm:resizeHandles val="exact"/>
        </dgm:presLayoutVars>
      </dgm:prSet>
      <dgm:spPr/>
    </dgm:pt>
    <dgm:pt modelId="{AE03479C-AC9F-4021-8564-8F02730C1B9A}" type="pres">
      <dgm:prSet presAssocID="{28872A24-AB8B-4A77-83BC-8BFBA66FA90B}" presName="compNode" presStyleCnt="0"/>
      <dgm:spPr/>
    </dgm:pt>
    <dgm:pt modelId="{7EF2648B-0CE1-418D-A371-94A9919F2ECD}" type="pres">
      <dgm:prSet presAssocID="{28872A24-AB8B-4A77-83BC-8BFBA66FA90B}" presName="bgRect" presStyleLbl="bgShp" presStyleIdx="0" presStyleCnt="3"/>
      <dgm:spPr/>
    </dgm:pt>
    <dgm:pt modelId="{A74B12FF-8DA8-47DD-B156-FA02FE86BD89}" type="pres">
      <dgm:prSet presAssocID="{28872A24-AB8B-4A77-83BC-8BFBA66FA90B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C480C61A-9416-4507-BDEC-EC678B336824}" type="pres">
      <dgm:prSet presAssocID="{28872A24-AB8B-4A77-83BC-8BFBA66FA90B}" presName="spaceRect" presStyleCnt="0"/>
      <dgm:spPr/>
    </dgm:pt>
    <dgm:pt modelId="{7C8B6F3A-9715-4C27-ACBC-13217642D43A}" type="pres">
      <dgm:prSet presAssocID="{28872A24-AB8B-4A77-83BC-8BFBA66FA90B}" presName="parTx" presStyleLbl="revTx" presStyleIdx="0" presStyleCnt="3">
        <dgm:presLayoutVars>
          <dgm:chMax val="0"/>
          <dgm:chPref val="0"/>
        </dgm:presLayoutVars>
      </dgm:prSet>
      <dgm:spPr/>
    </dgm:pt>
    <dgm:pt modelId="{C0DF2272-AF2C-4BC5-A1E5-01EC7F4F4D34}" type="pres">
      <dgm:prSet presAssocID="{07A9BBB0-F926-4F64-BBA3-1A2029C13770}" presName="sibTrans" presStyleCnt="0"/>
      <dgm:spPr/>
    </dgm:pt>
    <dgm:pt modelId="{E9E24EF7-83B3-4776-AC7B-32D2396447D5}" type="pres">
      <dgm:prSet presAssocID="{74C90C52-FC80-4B1D-B479-ECD3E1C79EAF}" presName="compNode" presStyleCnt="0"/>
      <dgm:spPr/>
    </dgm:pt>
    <dgm:pt modelId="{00985CCF-0F02-44D3-B62C-188E2ABECEF4}" type="pres">
      <dgm:prSet presAssocID="{74C90C52-FC80-4B1D-B479-ECD3E1C79EAF}" presName="bgRect" presStyleLbl="bgShp" presStyleIdx="1" presStyleCnt="3"/>
      <dgm:spPr/>
    </dgm:pt>
    <dgm:pt modelId="{F45F502B-C5CA-4F18-B597-BEDF216EFE20}" type="pres">
      <dgm:prSet presAssocID="{74C90C52-FC80-4B1D-B479-ECD3E1C79EAF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ck"/>
        </a:ext>
      </dgm:extLst>
    </dgm:pt>
    <dgm:pt modelId="{19439A8A-6CFF-4682-9EDB-E91976A1F3F2}" type="pres">
      <dgm:prSet presAssocID="{74C90C52-FC80-4B1D-B479-ECD3E1C79EAF}" presName="spaceRect" presStyleCnt="0"/>
      <dgm:spPr/>
    </dgm:pt>
    <dgm:pt modelId="{2CD200B8-DEE0-4537-875F-D506CA0969D6}" type="pres">
      <dgm:prSet presAssocID="{74C90C52-FC80-4B1D-B479-ECD3E1C79EAF}" presName="parTx" presStyleLbl="revTx" presStyleIdx="1" presStyleCnt="3">
        <dgm:presLayoutVars>
          <dgm:chMax val="0"/>
          <dgm:chPref val="0"/>
        </dgm:presLayoutVars>
      </dgm:prSet>
      <dgm:spPr/>
    </dgm:pt>
    <dgm:pt modelId="{0196C9C3-C51F-4256-9C79-618727D3E704}" type="pres">
      <dgm:prSet presAssocID="{22C078BF-6EE9-4306-9D16-45FBA48A1189}" presName="sibTrans" presStyleCnt="0"/>
      <dgm:spPr/>
    </dgm:pt>
    <dgm:pt modelId="{F5D1218F-996D-4FEF-9259-9E92E80A9072}" type="pres">
      <dgm:prSet presAssocID="{4842EEB8-821E-4D19-B41E-36EF93F6CACC}" presName="compNode" presStyleCnt="0"/>
      <dgm:spPr/>
    </dgm:pt>
    <dgm:pt modelId="{422C5122-BA87-47AA-A425-BBBCCBE98450}" type="pres">
      <dgm:prSet presAssocID="{4842EEB8-821E-4D19-B41E-36EF93F6CACC}" presName="bgRect" presStyleLbl="bgShp" presStyleIdx="2" presStyleCnt="3" custFlipVert="0" custScaleY="10201" custLinFactNeighborX="1387" custLinFactNeighborY="4499"/>
      <dgm:spPr/>
    </dgm:pt>
    <dgm:pt modelId="{97EB4983-E7B7-40C3-908C-D67360FCB383}" type="pres">
      <dgm:prSet presAssocID="{4842EEB8-821E-4D19-B41E-36EF93F6CACC}" presName="iconRect" presStyleLbl="node1" presStyleIdx="2" presStyleCnt="3"/>
      <dgm:spPr>
        <a:ln>
          <a:noFill/>
        </a:ln>
      </dgm:spPr>
    </dgm:pt>
    <dgm:pt modelId="{BF66B106-CE57-4B3F-BD23-14EC451D8CB9}" type="pres">
      <dgm:prSet presAssocID="{4842EEB8-821E-4D19-B41E-36EF93F6CACC}" presName="spaceRect" presStyleCnt="0"/>
      <dgm:spPr/>
    </dgm:pt>
    <dgm:pt modelId="{561F6785-EC63-466E-B34B-5D05A3C0D166}" type="pres">
      <dgm:prSet presAssocID="{4842EEB8-821E-4D19-B41E-36EF93F6CACC}" presName="parTx" presStyleLbl="revTx" presStyleIdx="2" presStyleCnt="3" custLinFactNeighborX="-2098" custLinFactNeighborY="7499">
        <dgm:presLayoutVars>
          <dgm:chMax val="0"/>
          <dgm:chPref val="0"/>
        </dgm:presLayoutVars>
      </dgm:prSet>
      <dgm:spPr/>
    </dgm:pt>
  </dgm:ptLst>
  <dgm:cxnLst>
    <dgm:cxn modelId="{B3EC5510-E95E-4460-97D3-10A6B155612F}" srcId="{02245B1C-1BEA-49CC-8C0E-3FB9E0805D91}" destId="{4842EEB8-821E-4D19-B41E-36EF93F6CACC}" srcOrd="2" destOrd="0" parTransId="{8F8065DE-5F06-4E9C-BA84-471CFFFEF561}" sibTransId="{B2FA8311-A697-432C-8421-CA81A338D2A0}"/>
    <dgm:cxn modelId="{84A0AA1A-F6C1-4903-954A-4AE5E6DF703F}" srcId="{02245B1C-1BEA-49CC-8C0E-3FB9E0805D91}" destId="{74C90C52-FC80-4B1D-B479-ECD3E1C79EAF}" srcOrd="1" destOrd="0" parTransId="{C2ACC893-F672-4479-B66C-A540813D70C5}" sibTransId="{22C078BF-6EE9-4306-9D16-45FBA48A1189}"/>
    <dgm:cxn modelId="{13B3BC44-CE08-446C-8FDA-404225AAE9E3}" type="presOf" srcId="{4842EEB8-821E-4D19-B41E-36EF93F6CACC}" destId="{561F6785-EC63-466E-B34B-5D05A3C0D166}" srcOrd="0" destOrd="0" presId="urn:microsoft.com/office/officeart/2018/2/layout/IconVerticalSolidList"/>
    <dgm:cxn modelId="{5D579FAB-8027-48AC-A0F0-7C1C6EBC2684}" type="presOf" srcId="{28872A24-AB8B-4A77-83BC-8BFBA66FA90B}" destId="{7C8B6F3A-9715-4C27-ACBC-13217642D43A}" srcOrd="0" destOrd="0" presId="urn:microsoft.com/office/officeart/2018/2/layout/IconVerticalSolidList"/>
    <dgm:cxn modelId="{8F24B3B6-FDC8-48E8-9EFF-C018277BC8FB}" srcId="{02245B1C-1BEA-49CC-8C0E-3FB9E0805D91}" destId="{28872A24-AB8B-4A77-83BC-8BFBA66FA90B}" srcOrd="0" destOrd="0" parTransId="{01E060FF-3EBD-4E3E-97AA-4C4B300849CE}" sibTransId="{07A9BBB0-F926-4F64-BBA3-1A2029C13770}"/>
    <dgm:cxn modelId="{4C95B2BA-38BF-4577-B797-B2313DE8AAA7}" type="presOf" srcId="{74C90C52-FC80-4B1D-B479-ECD3E1C79EAF}" destId="{2CD200B8-DEE0-4537-875F-D506CA0969D6}" srcOrd="0" destOrd="0" presId="urn:microsoft.com/office/officeart/2018/2/layout/IconVerticalSolidList"/>
    <dgm:cxn modelId="{3DB8E9E5-84DA-4AF6-93D1-63F35DBA4D6A}" type="presOf" srcId="{02245B1C-1BEA-49CC-8C0E-3FB9E0805D91}" destId="{44AE56F0-D57E-4133-B9CC-9EFC2AFD52A0}" srcOrd="0" destOrd="0" presId="urn:microsoft.com/office/officeart/2018/2/layout/IconVerticalSolidList"/>
    <dgm:cxn modelId="{5CE90E64-0766-4779-8186-841512B027E2}" type="presParOf" srcId="{44AE56F0-D57E-4133-B9CC-9EFC2AFD52A0}" destId="{AE03479C-AC9F-4021-8564-8F02730C1B9A}" srcOrd="0" destOrd="0" presId="urn:microsoft.com/office/officeart/2018/2/layout/IconVerticalSolidList"/>
    <dgm:cxn modelId="{27E2E939-D9BE-42C8-A7B5-6E3E46129D1B}" type="presParOf" srcId="{AE03479C-AC9F-4021-8564-8F02730C1B9A}" destId="{7EF2648B-0CE1-418D-A371-94A9919F2ECD}" srcOrd="0" destOrd="0" presId="urn:microsoft.com/office/officeart/2018/2/layout/IconVerticalSolidList"/>
    <dgm:cxn modelId="{AC8C57D0-9878-4C4C-B12E-A511EE6F2715}" type="presParOf" srcId="{AE03479C-AC9F-4021-8564-8F02730C1B9A}" destId="{A74B12FF-8DA8-47DD-B156-FA02FE86BD89}" srcOrd="1" destOrd="0" presId="urn:microsoft.com/office/officeart/2018/2/layout/IconVerticalSolidList"/>
    <dgm:cxn modelId="{3DE47B35-C35D-404D-B154-FB71A8A9B336}" type="presParOf" srcId="{AE03479C-AC9F-4021-8564-8F02730C1B9A}" destId="{C480C61A-9416-4507-BDEC-EC678B336824}" srcOrd="2" destOrd="0" presId="urn:microsoft.com/office/officeart/2018/2/layout/IconVerticalSolidList"/>
    <dgm:cxn modelId="{FCF83EF2-7AA5-4D18-85E6-0ABA741DEC86}" type="presParOf" srcId="{AE03479C-AC9F-4021-8564-8F02730C1B9A}" destId="{7C8B6F3A-9715-4C27-ACBC-13217642D43A}" srcOrd="3" destOrd="0" presId="urn:microsoft.com/office/officeart/2018/2/layout/IconVerticalSolidList"/>
    <dgm:cxn modelId="{0B94CEC8-23E6-4AAB-B760-A2AB8C09DF19}" type="presParOf" srcId="{44AE56F0-D57E-4133-B9CC-9EFC2AFD52A0}" destId="{C0DF2272-AF2C-4BC5-A1E5-01EC7F4F4D34}" srcOrd="1" destOrd="0" presId="urn:microsoft.com/office/officeart/2018/2/layout/IconVerticalSolidList"/>
    <dgm:cxn modelId="{1D215863-2BE7-45A6-AF46-1C972E6A746C}" type="presParOf" srcId="{44AE56F0-D57E-4133-B9CC-9EFC2AFD52A0}" destId="{E9E24EF7-83B3-4776-AC7B-32D2396447D5}" srcOrd="2" destOrd="0" presId="urn:microsoft.com/office/officeart/2018/2/layout/IconVerticalSolidList"/>
    <dgm:cxn modelId="{794A062B-9CFC-4740-BBC2-14FCAF36D22A}" type="presParOf" srcId="{E9E24EF7-83B3-4776-AC7B-32D2396447D5}" destId="{00985CCF-0F02-44D3-B62C-188E2ABECEF4}" srcOrd="0" destOrd="0" presId="urn:microsoft.com/office/officeart/2018/2/layout/IconVerticalSolidList"/>
    <dgm:cxn modelId="{8BA87F90-43F9-4A64-9AB8-45AA95603AF2}" type="presParOf" srcId="{E9E24EF7-83B3-4776-AC7B-32D2396447D5}" destId="{F45F502B-C5CA-4F18-B597-BEDF216EFE20}" srcOrd="1" destOrd="0" presId="urn:microsoft.com/office/officeart/2018/2/layout/IconVerticalSolidList"/>
    <dgm:cxn modelId="{F7F3815E-159D-4589-B362-39CABC2BE2B9}" type="presParOf" srcId="{E9E24EF7-83B3-4776-AC7B-32D2396447D5}" destId="{19439A8A-6CFF-4682-9EDB-E91976A1F3F2}" srcOrd="2" destOrd="0" presId="urn:microsoft.com/office/officeart/2018/2/layout/IconVerticalSolidList"/>
    <dgm:cxn modelId="{168AC746-DCFE-4A76-929F-48411C9819CC}" type="presParOf" srcId="{E9E24EF7-83B3-4776-AC7B-32D2396447D5}" destId="{2CD200B8-DEE0-4537-875F-D506CA0969D6}" srcOrd="3" destOrd="0" presId="urn:microsoft.com/office/officeart/2018/2/layout/IconVerticalSolidList"/>
    <dgm:cxn modelId="{7B1A4D54-4C81-4ABD-A17A-5D4ED5AAAE8B}" type="presParOf" srcId="{44AE56F0-D57E-4133-B9CC-9EFC2AFD52A0}" destId="{0196C9C3-C51F-4256-9C79-618727D3E704}" srcOrd="3" destOrd="0" presId="urn:microsoft.com/office/officeart/2018/2/layout/IconVerticalSolidList"/>
    <dgm:cxn modelId="{D4264EDE-7D49-43A0-9A21-5CA810BBC2AD}" type="presParOf" srcId="{44AE56F0-D57E-4133-B9CC-9EFC2AFD52A0}" destId="{F5D1218F-996D-4FEF-9259-9E92E80A9072}" srcOrd="4" destOrd="0" presId="urn:microsoft.com/office/officeart/2018/2/layout/IconVerticalSolidList"/>
    <dgm:cxn modelId="{D3D03969-02A3-4891-BA02-F241FFC1A288}" type="presParOf" srcId="{F5D1218F-996D-4FEF-9259-9E92E80A9072}" destId="{422C5122-BA87-47AA-A425-BBBCCBE98450}" srcOrd="0" destOrd="0" presId="urn:microsoft.com/office/officeart/2018/2/layout/IconVerticalSolidList"/>
    <dgm:cxn modelId="{D1C1B502-C469-44D4-A009-0AA078FCF00F}" type="presParOf" srcId="{F5D1218F-996D-4FEF-9259-9E92E80A9072}" destId="{97EB4983-E7B7-40C3-908C-D67360FCB383}" srcOrd="1" destOrd="0" presId="urn:microsoft.com/office/officeart/2018/2/layout/IconVerticalSolidList"/>
    <dgm:cxn modelId="{FB6B031D-1DCC-4C74-ABAF-D107EC6AE214}" type="presParOf" srcId="{F5D1218F-996D-4FEF-9259-9E92E80A9072}" destId="{BF66B106-CE57-4B3F-BD23-14EC451D8CB9}" srcOrd="2" destOrd="0" presId="urn:microsoft.com/office/officeart/2018/2/layout/IconVerticalSolidList"/>
    <dgm:cxn modelId="{9DBE2518-FA68-4055-BC8C-50E463F903BD}" type="presParOf" srcId="{F5D1218F-996D-4FEF-9259-9E92E80A9072}" destId="{561F6785-EC63-466E-B34B-5D05A3C0D1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27792-0D11-4FF9-B211-FD1BB31FE5FC}">
      <dsp:nvSpPr>
        <dsp:cNvPr id="0" name=""/>
        <dsp:cNvSpPr/>
      </dsp:nvSpPr>
      <dsp:spPr>
        <a:xfrm>
          <a:off x="1227" y="213139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31987-DB57-4C79-A495-C0F6E2EB2B28}">
      <dsp:nvSpPr>
        <dsp:cNvPr id="0" name=""/>
        <dsp:cNvSpPr/>
      </dsp:nvSpPr>
      <dsp:spPr>
        <a:xfrm>
          <a:off x="480082" y="668051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900" kern="1200"/>
            <a:t>All students in all New Brunswick High Schools can now access the school WiFi network on their devices.</a:t>
          </a:r>
          <a:endParaRPr lang="en-US" sz="2900" kern="1200"/>
        </a:p>
      </dsp:txBody>
      <dsp:txXfrm>
        <a:off x="560236" y="748205"/>
        <a:ext cx="4149382" cy="2576345"/>
      </dsp:txXfrm>
    </dsp:sp>
    <dsp:sp modelId="{7842CA01-6494-4EAD-A5E9-C8F762B441BD}">
      <dsp:nvSpPr>
        <dsp:cNvPr id="0" name=""/>
        <dsp:cNvSpPr/>
      </dsp:nvSpPr>
      <dsp:spPr>
        <a:xfrm>
          <a:off x="5268627" y="213139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433A2-66A2-4D61-9949-E025B8D8BADF}">
      <dsp:nvSpPr>
        <dsp:cNvPr id="0" name=""/>
        <dsp:cNvSpPr/>
      </dsp:nvSpPr>
      <dsp:spPr>
        <a:xfrm>
          <a:off x="5747481" y="668051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900" kern="1200" dirty="0"/>
            <a:t>Devices are only to be used with teacher permission for school-related purposes.</a:t>
          </a:r>
          <a:endParaRPr lang="en-US" sz="2900" kern="1200" dirty="0"/>
        </a:p>
      </dsp:txBody>
      <dsp:txXfrm>
        <a:off x="5827635" y="748205"/>
        <a:ext cx="4149382" cy="2576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FE838-A3DE-4B99-9E8F-DEF977FF47DB}">
      <dsp:nvSpPr>
        <dsp:cNvPr id="0" name=""/>
        <dsp:cNvSpPr/>
      </dsp:nvSpPr>
      <dsp:spPr>
        <a:xfrm>
          <a:off x="0" y="427422"/>
          <a:ext cx="10058399" cy="1345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 dirty="0"/>
            <a:t>Mr. Gallop is our school ESS-Teacher. Students are encouraged to visit him when needed. Students can book appointments by seeing Mr. Gallop, sending him an email, or messaging him </a:t>
          </a:r>
          <a:r>
            <a:rPr lang="en-CA" sz="2500" kern="1200"/>
            <a:t>on Teams. </a:t>
          </a:r>
          <a:endParaRPr lang="en-US" sz="2500" kern="1200" dirty="0"/>
        </a:p>
      </dsp:txBody>
      <dsp:txXfrm>
        <a:off x="65682" y="493104"/>
        <a:ext cx="9927035" cy="1214136"/>
      </dsp:txXfrm>
    </dsp:sp>
    <dsp:sp modelId="{1568C734-79E5-4FFB-A723-3AA7073EB868}">
      <dsp:nvSpPr>
        <dsp:cNvPr id="0" name=""/>
        <dsp:cNvSpPr/>
      </dsp:nvSpPr>
      <dsp:spPr>
        <a:xfrm>
          <a:off x="0" y="1844922"/>
          <a:ext cx="10058399" cy="13455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 dirty="0"/>
            <a:t>Mr. Gallop can assist students with a variety of issues that affect teens and can provide skill building assistance and advice about post-secondary and career planning.</a:t>
          </a:r>
          <a:endParaRPr lang="en-US" sz="2500" kern="1200" dirty="0"/>
        </a:p>
      </dsp:txBody>
      <dsp:txXfrm>
        <a:off x="65682" y="1910604"/>
        <a:ext cx="9927035" cy="12141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33830-EFD0-4C2F-9402-79BC4BA30062}">
      <dsp:nvSpPr>
        <dsp:cNvPr id="0" name=""/>
        <dsp:cNvSpPr/>
      </dsp:nvSpPr>
      <dsp:spPr>
        <a:xfrm>
          <a:off x="0" y="0"/>
          <a:ext cx="10058399" cy="1722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200" kern="1200"/>
            <a:t>Mental Health Counsellors from the Child &amp; Youth Team will also be available at NHS, by referral, three days each week. </a:t>
          </a:r>
          <a:endParaRPr lang="en-US" sz="3200" kern="1200"/>
        </a:p>
      </dsp:txBody>
      <dsp:txXfrm>
        <a:off x="84073" y="84073"/>
        <a:ext cx="9890253" cy="1554094"/>
      </dsp:txXfrm>
    </dsp:sp>
    <dsp:sp modelId="{0D216B34-20C8-4A73-BF94-C968D3CD8E99}">
      <dsp:nvSpPr>
        <dsp:cNvPr id="0" name=""/>
        <dsp:cNvSpPr/>
      </dsp:nvSpPr>
      <dsp:spPr>
        <a:xfrm>
          <a:off x="0" y="1695967"/>
          <a:ext cx="10058399" cy="172224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200" kern="1200" dirty="0"/>
            <a:t>The sexual health nurse also visits NHS twice each month. </a:t>
          </a:r>
          <a:endParaRPr lang="en-US" sz="3200" kern="1200" dirty="0"/>
        </a:p>
      </dsp:txBody>
      <dsp:txXfrm>
        <a:off x="84073" y="1780040"/>
        <a:ext cx="9890253" cy="15540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C1C24-20A8-413F-9ED5-A7462DF8A698}">
      <dsp:nvSpPr>
        <dsp:cNvPr id="0" name=""/>
        <dsp:cNvSpPr/>
      </dsp:nvSpPr>
      <dsp:spPr>
        <a:xfrm>
          <a:off x="0" y="0"/>
          <a:ext cx="4370625" cy="16221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A graduation committee will be coordinating graduation events this year.</a:t>
          </a:r>
          <a:endParaRPr lang="en-US" sz="1700" kern="1200" dirty="0"/>
        </a:p>
      </dsp:txBody>
      <dsp:txXfrm>
        <a:off x="47510" y="47510"/>
        <a:ext cx="2620244" cy="1527087"/>
      </dsp:txXfrm>
    </dsp:sp>
    <dsp:sp modelId="{F19F29C1-4D9A-47FA-8616-1F1F666DB872}">
      <dsp:nvSpPr>
        <dsp:cNvPr id="0" name=""/>
        <dsp:cNvSpPr/>
      </dsp:nvSpPr>
      <dsp:spPr>
        <a:xfrm>
          <a:off x="277754" y="1892458"/>
          <a:ext cx="4586402" cy="1622107"/>
        </a:xfrm>
        <a:prstGeom prst="roundRect">
          <a:avLst>
            <a:gd name="adj" fmla="val 10000"/>
          </a:avLst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Graduation planning will begin soon and information will be sent home in the coming weeks. Composite photos on Oct. 8</a:t>
          </a:r>
          <a:endParaRPr lang="en-US" sz="1700" kern="1200" dirty="0"/>
        </a:p>
      </dsp:txBody>
      <dsp:txXfrm>
        <a:off x="325264" y="1939968"/>
        <a:ext cx="2980276" cy="1527087"/>
      </dsp:txXfrm>
    </dsp:sp>
    <dsp:sp modelId="{5B8875A5-D3EF-4031-9AD2-63BF8ECD7C74}">
      <dsp:nvSpPr>
        <dsp:cNvPr id="0" name=""/>
        <dsp:cNvSpPr/>
      </dsp:nvSpPr>
      <dsp:spPr>
        <a:xfrm>
          <a:off x="771286" y="3784917"/>
          <a:ext cx="4370625" cy="1622107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Contact the office if you have any questions about graduation.</a:t>
          </a:r>
          <a:endParaRPr lang="en-US" sz="1700" kern="1200" dirty="0"/>
        </a:p>
      </dsp:txBody>
      <dsp:txXfrm>
        <a:off x="818796" y="3832427"/>
        <a:ext cx="2835591" cy="1527087"/>
      </dsp:txXfrm>
    </dsp:sp>
    <dsp:sp modelId="{181B392C-53DA-4F43-AC13-2B42666BA972}">
      <dsp:nvSpPr>
        <dsp:cNvPr id="0" name=""/>
        <dsp:cNvSpPr/>
      </dsp:nvSpPr>
      <dsp:spPr>
        <a:xfrm>
          <a:off x="3316255" y="1230098"/>
          <a:ext cx="1054369" cy="10543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553488" y="1230098"/>
        <a:ext cx="579903" cy="793413"/>
      </dsp:txXfrm>
    </dsp:sp>
    <dsp:sp modelId="{9786203B-62D0-4AD2-B195-AAC457DB9427}">
      <dsp:nvSpPr>
        <dsp:cNvPr id="0" name=""/>
        <dsp:cNvSpPr/>
      </dsp:nvSpPr>
      <dsp:spPr>
        <a:xfrm>
          <a:off x="3701898" y="3111742"/>
          <a:ext cx="1054369" cy="10543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939131" y="3111742"/>
        <a:ext cx="579903" cy="7934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B6D47-6B1A-4E1F-9DA0-1B6A40B9D7E3}">
      <dsp:nvSpPr>
        <dsp:cNvPr id="0" name=""/>
        <dsp:cNvSpPr/>
      </dsp:nvSpPr>
      <dsp:spPr>
        <a:xfrm>
          <a:off x="0" y="1766"/>
          <a:ext cx="1005839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5D1CC-EAEB-4A27-8F72-E0DCC4B68B87}">
      <dsp:nvSpPr>
        <dsp:cNvPr id="0" name=""/>
        <dsp:cNvSpPr/>
      </dsp:nvSpPr>
      <dsp:spPr>
        <a:xfrm>
          <a:off x="0" y="1766"/>
          <a:ext cx="10058399" cy="120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400" kern="1200"/>
            <a:t>All students have free access to a variety of Microsoft applications at </a:t>
          </a:r>
          <a:r>
            <a:rPr lang="en-CA" sz="3400" b="1" i="1" kern="1200"/>
            <a:t>office.com</a:t>
          </a:r>
          <a:endParaRPr lang="en-US" sz="3400" kern="1200"/>
        </a:p>
      </dsp:txBody>
      <dsp:txXfrm>
        <a:off x="0" y="1766"/>
        <a:ext cx="10058399" cy="1204770"/>
      </dsp:txXfrm>
    </dsp:sp>
    <dsp:sp modelId="{8CF5AF5D-23B0-4A4C-BE15-7DA9A9378D45}">
      <dsp:nvSpPr>
        <dsp:cNvPr id="0" name=""/>
        <dsp:cNvSpPr/>
      </dsp:nvSpPr>
      <dsp:spPr>
        <a:xfrm>
          <a:off x="0" y="1206537"/>
          <a:ext cx="1005839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092C2-092D-43EA-B3A2-251EC1894A30}">
      <dsp:nvSpPr>
        <dsp:cNvPr id="0" name=""/>
        <dsp:cNvSpPr/>
      </dsp:nvSpPr>
      <dsp:spPr>
        <a:xfrm>
          <a:off x="0" y="1206537"/>
          <a:ext cx="10058399" cy="120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400" kern="1200"/>
            <a:t>Students will need to login to the site using their school email and password.</a:t>
          </a:r>
          <a:endParaRPr lang="en-US" sz="3400" kern="1200"/>
        </a:p>
      </dsp:txBody>
      <dsp:txXfrm>
        <a:off x="0" y="1206537"/>
        <a:ext cx="10058399" cy="1204770"/>
      </dsp:txXfrm>
    </dsp:sp>
    <dsp:sp modelId="{D8305FEB-A6AA-4648-BFD3-D514AA09A05F}">
      <dsp:nvSpPr>
        <dsp:cNvPr id="0" name=""/>
        <dsp:cNvSpPr/>
      </dsp:nvSpPr>
      <dsp:spPr>
        <a:xfrm>
          <a:off x="0" y="2411307"/>
          <a:ext cx="1005839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4873-8F47-44C0-9047-32584083D9B1}">
      <dsp:nvSpPr>
        <dsp:cNvPr id="0" name=""/>
        <dsp:cNvSpPr/>
      </dsp:nvSpPr>
      <dsp:spPr>
        <a:xfrm>
          <a:off x="0" y="2411307"/>
          <a:ext cx="10058399" cy="120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400" kern="1200"/>
            <a:t>Students can download the desktop apps onto their device from this site for free.</a:t>
          </a:r>
          <a:endParaRPr lang="en-US" sz="3400" kern="1200"/>
        </a:p>
      </dsp:txBody>
      <dsp:txXfrm>
        <a:off x="0" y="2411307"/>
        <a:ext cx="10058399" cy="12047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2648B-0CE1-418D-A371-94A9919F2ECD}">
      <dsp:nvSpPr>
        <dsp:cNvPr id="0" name=""/>
        <dsp:cNvSpPr/>
      </dsp:nvSpPr>
      <dsp:spPr>
        <a:xfrm>
          <a:off x="0" y="484"/>
          <a:ext cx="10026811" cy="11336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B12FF-8DA8-47DD-B156-FA02FE86BD89}">
      <dsp:nvSpPr>
        <dsp:cNvPr id="0" name=""/>
        <dsp:cNvSpPr/>
      </dsp:nvSpPr>
      <dsp:spPr>
        <a:xfrm>
          <a:off x="342943" y="255566"/>
          <a:ext cx="623534" cy="6235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B6F3A-9715-4C27-ACBC-13217642D43A}">
      <dsp:nvSpPr>
        <dsp:cNvPr id="0" name=""/>
        <dsp:cNvSpPr/>
      </dsp:nvSpPr>
      <dsp:spPr>
        <a:xfrm>
          <a:off x="1309422" y="484"/>
          <a:ext cx="8717388" cy="113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3" tIns="119983" rIns="119983" bIns="11998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To sign up, visit </a:t>
          </a:r>
          <a:r>
            <a:rPr lang="en-US" sz="2500" kern="1200">
              <a:hlinkClick xmlns:r="http://schemas.openxmlformats.org/officeDocument/2006/relationships" r:id="rId3"/>
            </a:rPr>
            <a:t>https://anglophonewest.schoolcashonline.com/</a:t>
          </a:r>
          <a:endParaRPr lang="en-US" sz="2500" kern="1200"/>
        </a:p>
      </dsp:txBody>
      <dsp:txXfrm>
        <a:off x="1309422" y="484"/>
        <a:ext cx="8717388" cy="1133698"/>
      </dsp:txXfrm>
    </dsp:sp>
    <dsp:sp modelId="{00985CCF-0F02-44D3-B62C-188E2ABECEF4}">
      <dsp:nvSpPr>
        <dsp:cNvPr id="0" name=""/>
        <dsp:cNvSpPr/>
      </dsp:nvSpPr>
      <dsp:spPr>
        <a:xfrm>
          <a:off x="0" y="1417608"/>
          <a:ext cx="10026811" cy="11336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F502B-C5CA-4F18-B597-BEDF216EFE20}">
      <dsp:nvSpPr>
        <dsp:cNvPr id="0" name=""/>
        <dsp:cNvSpPr/>
      </dsp:nvSpPr>
      <dsp:spPr>
        <a:xfrm>
          <a:off x="342943" y="1672690"/>
          <a:ext cx="623534" cy="62353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200B8-DEE0-4537-875F-D506CA0969D6}">
      <dsp:nvSpPr>
        <dsp:cNvPr id="0" name=""/>
        <dsp:cNvSpPr/>
      </dsp:nvSpPr>
      <dsp:spPr>
        <a:xfrm>
          <a:off x="1309422" y="1417608"/>
          <a:ext cx="8717388" cy="113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3" tIns="119983" rIns="119983" bIns="11998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If you have signed up in previous years, your account should still be active. </a:t>
          </a:r>
        </a:p>
      </dsp:txBody>
      <dsp:txXfrm>
        <a:off x="1309422" y="1417608"/>
        <a:ext cx="8717388" cy="1133698"/>
      </dsp:txXfrm>
    </dsp:sp>
    <dsp:sp modelId="{422C5122-BA87-47AA-A425-BBBCCBE98450}">
      <dsp:nvSpPr>
        <dsp:cNvPr id="0" name=""/>
        <dsp:cNvSpPr/>
      </dsp:nvSpPr>
      <dsp:spPr>
        <a:xfrm>
          <a:off x="0" y="3394761"/>
          <a:ext cx="10026811" cy="1156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B4983-E7B7-40C3-908C-D67360FCB383}">
      <dsp:nvSpPr>
        <dsp:cNvPr id="0" name=""/>
        <dsp:cNvSpPr/>
      </dsp:nvSpPr>
      <dsp:spPr>
        <a:xfrm>
          <a:off x="342943" y="3089813"/>
          <a:ext cx="623534" cy="623534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F6785-EC63-466E-B34B-5D05A3C0D166}">
      <dsp:nvSpPr>
        <dsp:cNvPr id="0" name=""/>
        <dsp:cNvSpPr/>
      </dsp:nvSpPr>
      <dsp:spPr>
        <a:xfrm>
          <a:off x="1126531" y="2835216"/>
          <a:ext cx="8717388" cy="113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3" tIns="119983" rIns="119983" bIns="11998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126531" y="2835216"/>
        <a:ext cx="8717388" cy="1133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AF6EB-4773-4CBE-9F38-7CF4624CDFA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6A3D6-D82F-419E-AF0E-FA772CD9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6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2F5519-991F-45F0-AF28-CEF2429EFDEC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CA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74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/>
              <a:t>NOTE:  Provide some ‘real life’ examples of topics and issues PSSC in your school have been involved in. 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34752F-ABE7-4C91-B80D-2502C1871655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CA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7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0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6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3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3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1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9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4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4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5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2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microsoft.com/office/2007/relationships/hdphoto" Target="../media/hdphoto3.wdp"/><Relationship Id="rId7" Type="http://schemas.openxmlformats.org/officeDocument/2006/relationships/diagramLayout" Target="../diagrams/layou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microsoft.com/office/2007/relationships/hdphoto" Target="../media/hdphoto2.wdp"/><Relationship Id="rId10" Type="http://schemas.microsoft.com/office/2007/relationships/diagramDrawing" Target="../diagrams/drawing4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nackawichighschool.entripyshops.com/" TargetMode="External"/><Relationship Id="rId4" Type="http://schemas.openxmlformats.org/officeDocument/2006/relationships/image" Target="../media/image8.sv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2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2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3.wdp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59216" y="427702"/>
            <a:ext cx="5968960" cy="600259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Nackawic High school</a:t>
            </a:r>
            <a:b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Parent Open House</a:t>
            </a:r>
            <a:b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7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September 5, 2024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Content Placeholder 3" descr="Description: Nighthawks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388" y="1877447"/>
            <a:ext cx="3749586" cy="3103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6895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9699B-5D98-7C8B-0DF6-BDA060423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Cell Phone Policy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BFDC-9907-7964-DBCC-EEAC6DFB7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683027"/>
            <a:ext cx="11105322" cy="4916556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New EECD policy, and policies in most jurisdictions across Canada.</a:t>
            </a:r>
          </a:p>
          <a:p>
            <a:r>
              <a:rPr lang="en-US" sz="3000" dirty="0"/>
              <a:t>Consistent policy for all schools in WEC.</a:t>
            </a:r>
          </a:p>
          <a:p>
            <a:r>
              <a:rPr lang="en-US" sz="3000" dirty="0"/>
              <a:t>Cell phones are not to be used during class time for any purpose. </a:t>
            </a:r>
          </a:p>
          <a:p>
            <a:r>
              <a:rPr lang="en-US" sz="3000" dirty="0"/>
              <a:t>Phones may be used before school, during breaks, at noon, and after school.</a:t>
            </a:r>
          </a:p>
          <a:p>
            <a:r>
              <a:rPr lang="en-US" sz="3000" dirty="0"/>
              <a:t>Phones should be kept in locker or at very least, closed up in book bag and turned off.</a:t>
            </a:r>
          </a:p>
          <a:p>
            <a:r>
              <a:rPr lang="en-US" sz="3000" dirty="0"/>
              <a:t>Students can communicate with parents at breaks, or in an urgent case, call the main office.</a:t>
            </a:r>
          </a:p>
          <a:p>
            <a:r>
              <a:rPr lang="en-US" sz="3000" dirty="0"/>
              <a:t>Phones are not to be in hallways or washrooms during instructional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5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847-4D5B-20E7-297F-1E053526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NB Laptop Subsidy Program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E37EC-348A-499C-71C4-1C2CFCB41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500" dirty="0"/>
              <a:t>The Department of Education requires that all high school students have a laptop or tablet to support learning.</a:t>
            </a:r>
          </a:p>
          <a:p>
            <a:r>
              <a:rPr lang="en-US" sz="3500" dirty="0"/>
              <a:t>A laptop subsidy program is available through the NB Government based on family income.</a:t>
            </a:r>
          </a:p>
          <a:p>
            <a:r>
              <a:rPr lang="en-US" sz="3500" dirty="0"/>
              <a:t>Regardless of income, affordable laptops can be purchased through the Parent Portal. </a:t>
            </a:r>
          </a:p>
          <a:p>
            <a:r>
              <a:rPr lang="en-US" sz="3500" dirty="0"/>
              <a:t>Nelly Freddy – Visit on Facebook</a:t>
            </a:r>
          </a:p>
        </p:txBody>
      </p:sp>
    </p:spTree>
    <p:extLst>
      <p:ext uri="{BB962C8B-B14F-4D97-AF65-F5344CB8AC3E}">
        <p14:creationId xmlns:p14="http://schemas.microsoft.com/office/powerpoint/2010/main" val="317810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CA" dirty="0"/>
              <a:t>Guidance</a:t>
            </a:r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B697962-3F52-4B59-8BB5-CED633C95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191689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731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CA" dirty="0"/>
              <a:t>Guidance</a:t>
            </a:r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F20BCC-8CAB-4397-BE4A-7B425416C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284038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3128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B3768C-1D21-400E-B059-EFF86063F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-1"/>
            <a:ext cx="121886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87BCA1-45E6-44B3-B3DA-1F4144DE6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69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AC07F-5A3E-5F59-5A47-9C922027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682969" cy="558035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School Social Worker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B6DCB-6515-DBC8-69F6-5B4E32DAB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557" y="643466"/>
            <a:ext cx="6630177" cy="5528734"/>
          </a:xfrm>
        </p:spPr>
        <p:txBody>
          <a:bodyPr anchor="ctr">
            <a:normAutofit/>
          </a:bodyPr>
          <a:lstStyle/>
          <a:p>
            <a:r>
              <a:rPr lang="en-US" sz="3500" dirty="0"/>
              <a:t>A school social worker, Amy Harlow, will be working at NHS each Thursday. She can provide a variety of supports to students and families in need.</a:t>
            </a:r>
          </a:p>
          <a:p>
            <a:endParaRPr lang="en-US" sz="1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AE62FDA-E44C-440D-A3D3-5C188720D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8B45BF8-A8A3-426E-89DE-A44F6E180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47C25B3-5F51-49AB-A886-D555D2F4A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672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B3768C-1D21-400E-B059-EFF86063F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-1"/>
            <a:ext cx="121886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87BCA1-45E6-44B3-B3DA-1F4144DE6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69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AC07F-5A3E-5F59-5A47-9C922027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682969" cy="558035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Master of Social Work Student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B6DCB-6515-DBC8-69F6-5B4E32DAB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557" y="643466"/>
            <a:ext cx="6630177" cy="5528734"/>
          </a:xfrm>
        </p:spPr>
        <p:txBody>
          <a:bodyPr anchor="ctr">
            <a:normAutofit/>
          </a:bodyPr>
          <a:lstStyle/>
          <a:p>
            <a:r>
              <a:rPr lang="en-US" sz="3500" dirty="0"/>
              <a:t>This year, NHS will be fortunate to have a MSW student.</a:t>
            </a:r>
          </a:p>
          <a:p>
            <a:r>
              <a:rPr lang="en-US" sz="3500" dirty="0"/>
              <a:t>In building Tuesday and Thursday.</a:t>
            </a:r>
          </a:p>
          <a:p>
            <a:r>
              <a:rPr lang="en-US" sz="3500" dirty="0"/>
              <a:t>Can assist with counselling students, skill building groups, and other guidance services.</a:t>
            </a:r>
          </a:p>
          <a:p>
            <a:endParaRPr lang="en-US" sz="1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AE62FDA-E44C-440D-A3D3-5C188720D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8B45BF8-A8A3-426E-89DE-A44F6E180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47C25B3-5F51-49AB-A886-D555D2F4A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2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2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CA" sz="3000">
                <a:solidFill>
                  <a:srgbClr val="FFFFFF"/>
                </a:solidFill>
              </a:rPr>
              <a:t>GRAD CLASS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04BF03A7-A15F-41FB-9BA9-AFD699DA05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749278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684850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284" y="484632"/>
            <a:ext cx="4741963" cy="960710"/>
          </a:xfrm>
        </p:spPr>
        <p:txBody>
          <a:bodyPr>
            <a:normAutofit/>
          </a:bodyPr>
          <a:lstStyle/>
          <a:p>
            <a:r>
              <a:rPr lang="en-CA" sz="4800" dirty="0">
                <a:solidFill>
                  <a:schemeClr val="tx1"/>
                </a:solidFill>
              </a:rPr>
              <a:t>School Clothing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hirt">
            <a:extLst>
              <a:ext uri="{FF2B5EF4-FFF2-40B4-BE49-F238E27FC236}">
                <a16:creationId xmlns:a16="http://schemas.microsoft.com/office/drawing/2014/main" id="{87D34F42-D171-45DF-BD20-F7A6B2A500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285" y="1445342"/>
            <a:ext cx="4741962" cy="5241539"/>
          </a:xfrm>
        </p:spPr>
        <p:txBody>
          <a:bodyPr>
            <a:normAutofit fontScale="92500" lnSpcReduction="20000"/>
          </a:bodyPr>
          <a:lstStyle/>
          <a:p>
            <a:r>
              <a:rPr lang="en-CA" sz="3500" dirty="0"/>
              <a:t>Nackawic High School clothing is available for purchase at our online store at </a:t>
            </a:r>
            <a:r>
              <a:rPr lang="en-CA" sz="35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https://nackawichighschool.entripyshops.com/</a:t>
            </a:r>
            <a:endParaRPr lang="en-CA" sz="3500" b="1" dirty="0">
              <a:solidFill>
                <a:schemeClr val="bg1"/>
              </a:solidFill>
            </a:endParaRPr>
          </a:p>
          <a:p>
            <a:endParaRPr lang="en-CA" sz="3500" dirty="0"/>
          </a:p>
          <a:p>
            <a:r>
              <a:rPr lang="en-CA" sz="3500" dirty="0"/>
              <a:t>Once we reach $1000 in sales for the year, the school receives rebates which are used to fund student activities. </a:t>
            </a:r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b="1" dirty="0"/>
          </a:p>
          <a:p>
            <a:endParaRPr lang="en-CA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793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CA" dirty="0"/>
              <a:t>Microsoft 365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42EDD2-8029-4580-826D-F34CBB125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805648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66104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548E-47BE-4130-849D-CDF3DA66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8610600" cy="980021"/>
          </a:xfrm>
        </p:spPr>
        <p:txBody>
          <a:bodyPr/>
          <a:lstStyle/>
          <a:p>
            <a:r>
              <a:rPr lang="en-US" dirty="0"/>
              <a:t>School Cash </a:t>
            </a:r>
            <a:r>
              <a:rPr lang="en-US" dirty="0" err="1"/>
              <a:t>ONline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CB0E02-B16E-46BD-AA0F-1301A5675E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1609" y="727365"/>
            <a:ext cx="7163736" cy="584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4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431366" y="510014"/>
            <a:ext cx="8610600" cy="1293028"/>
          </a:xfrm>
        </p:spPr>
        <p:txBody>
          <a:bodyPr>
            <a:normAutofit/>
          </a:bodyPr>
          <a:lstStyle/>
          <a:p>
            <a:pPr algn="l"/>
            <a:r>
              <a:rPr lang="en-CA" sz="5400" b="1" u="sng"/>
              <a:t>OPEN HOuse</a:t>
            </a:r>
            <a:endParaRPr lang="en-CA" sz="5400" b="1" u="sng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9745" y="1803042"/>
            <a:ext cx="11572406" cy="4951828"/>
          </a:xfrm>
        </p:spPr>
        <p:txBody>
          <a:bodyPr>
            <a:normAutofit/>
          </a:bodyPr>
          <a:lstStyle/>
          <a:p>
            <a:r>
              <a:rPr lang="en-CA" sz="4800" dirty="0"/>
              <a:t>School Information Slideshow 6:30</a:t>
            </a:r>
          </a:p>
          <a:p>
            <a:r>
              <a:rPr lang="en-CA" sz="4800" dirty="0"/>
              <a:t>Ice Cream Social in Upper Lobby! 7:10</a:t>
            </a:r>
          </a:p>
          <a:p>
            <a:r>
              <a:rPr lang="en-CA" sz="4800" dirty="0"/>
              <a:t>Divided Session #1 – 7:30</a:t>
            </a:r>
          </a:p>
          <a:p>
            <a:r>
              <a:rPr lang="en-CA" sz="4800" dirty="0"/>
              <a:t>Divided Session #2 – 8:00</a:t>
            </a:r>
          </a:p>
          <a:p>
            <a:pPr marL="0" indent="0">
              <a:buNone/>
            </a:pPr>
            <a:r>
              <a:rPr lang="en-CA" sz="4800" dirty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017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F19F-520F-4B27-86C5-FC97CCE7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160B94-2963-4FD2-813D-1CCDF15AC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3253" y="0"/>
            <a:ext cx="5765493" cy="693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41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548E-47BE-4130-849D-CDF3DA66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School Cash </a:t>
            </a:r>
            <a:r>
              <a:rPr lang="en-US" dirty="0" err="1"/>
              <a:t>ONline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4B595A9-3B34-4A17-82DC-7D23A4D56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021410"/>
              </p:ext>
            </p:extLst>
          </p:nvPr>
        </p:nvGraphicFramePr>
        <p:xfrm>
          <a:off x="1069975" y="2385390"/>
          <a:ext cx="10026811" cy="3968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4379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4B9B297-7361-4086-F555-1B80DA5BC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International Students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6DF2-1FF7-BF9C-2BE3-F641DF1AB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2904" y="725394"/>
            <a:ext cx="6374296" cy="5407212"/>
          </a:xfrm>
        </p:spPr>
        <p:txBody>
          <a:bodyPr anchor="ctr">
            <a:noAutofit/>
          </a:bodyPr>
          <a:lstStyle/>
          <a:p>
            <a:r>
              <a:rPr lang="en-US" sz="3000" dirty="0"/>
              <a:t>Seven students this semester</a:t>
            </a:r>
          </a:p>
          <a:p>
            <a:r>
              <a:rPr lang="en-US" sz="3000" dirty="0"/>
              <a:t>1 from Spain, 2 from Germany, 2 from Japan, 1 from France, and 1 from Czechia.</a:t>
            </a:r>
          </a:p>
          <a:p>
            <a:r>
              <a:rPr lang="en-US" sz="3000" dirty="0"/>
              <a:t>Seeking host families for 2</a:t>
            </a:r>
            <a:r>
              <a:rPr lang="en-US" sz="3000" baseline="30000" dirty="0"/>
              <a:t>nd</a:t>
            </a:r>
            <a:r>
              <a:rPr lang="en-US" sz="3000" dirty="0"/>
              <a:t> semester and for next year</a:t>
            </a:r>
          </a:p>
          <a:p>
            <a:r>
              <a:rPr lang="en-US" sz="3000" dirty="0"/>
              <a:t>$850/month stipend to help cover costs</a:t>
            </a:r>
          </a:p>
          <a:p>
            <a:r>
              <a:rPr lang="en-US" sz="3000" dirty="0"/>
              <a:t>Very rewarding experience for the students, the families and the school</a:t>
            </a:r>
          </a:p>
        </p:txBody>
      </p:sp>
    </p:spTree>
    <p:extLst>
      <p:ext uri="{BB962C8B-B14F-4D97-AF65-F5344CB8AC3E}">
        <p14:creationId xmlns:p14="http://schemas.microsoft.com/office/powerpoint/2010/main" val="803267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D157EF-2824-9091-590B-DAE8A06C3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100">
                <a:solidFill>
                  <a:srgbClr val="FFFFFF"/>
                </a:solidFill>
              </a:rPr>
              <a:t>Extracurricular Activities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34DD6-6B3D-96CF-1E66-DC922CB03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sz="3500" dirty="0"/>
              <a:t>Multiple varsity and junior varsity teams</a:t>
            </a:r>
          </a:p>
          <a:p>
            <a:r>
              <a:rPr lang="en-US" sz="3500" dirty="0"/>
              <a:t>Music - Band</a:t>
            </a:r>
          </a:p>
          <a:p>
            <a:r>
              <a:rPr lang="en-US" sz="3500" dirty="0"/>
              <a:t>Drama</a:t>
            </a:r>
          </a:p>
          <a:p>
            <a:r>
              <a:rPr lang="en-US" sz="3500" dirty="0"/>
              <a:t>Special Interest Groups</a:t>
            </a:r>
          </a:p>
          <a:p>
            <a:r>
              <a:rPr lang="en-US" sz="3500" dirty="0"/>
              <a:t>All students are encouraged to join at least one club or team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005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C9B5B-730D-3B23-65AD-2DA51ABF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30E46-5433-B47C-99B0-2C4EF816D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935428"/>
            <a:ext cx="10058400" cy="4050792"/>
          </a:xfrm>
        </p:spPr>
        <p:txBody>
          <a:bodyPr>
            <a:noAutofit/>
          </a:bodyPr>
          <a:lstStyle/>
          <a:p>
            <a:r>
              <a:rPr lang="en-US" sz="4000" dirty="0"/>
              <a:t>Nackawic High School will implement strategies to enhance academic rigor and accountability in order to improve related NB Student Wellness and Education Survey data by June 2025.</a:t>
            </a:r>
          </a:p>
        </p:txBody>
      </p:sp>
    </p:spTree>
    <p:extLst>
      <p:ext uri="{BB962C8B-B14F-4D97-AF65-F5344CB8AC3E}">
        <p14:creationId xmlns:p14="http://schemas.microsoft.com/office/powerpoint/2010/main" val="3587158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1584" y="692696"/>
            <a:ext cx="7488832" cy="3528392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79650" y="1773238"/>
            <a:ext cx="7632700" cy="14398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br>
              <a:rPr lang="en-CA" sz="440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CA" sz="4400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75620" y="1124744"/>
            <a:ext cx="6840760" cy="25922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Getting Involved in the  </a:t>
            </a:r>
            <a:br>
              <a:rPr lang="en-CA" sz="2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en-CA" sz="2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Parent School Support Committee</a:t>
            </a:r>
          </a:p>
          <a:p>
            <a:pPr algn="ctr">
              <a:defRPr/>
            </a:pPr>
            <a:endParaRPr lang="en-CA" sz="28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CA" sz="28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‘An overview’</a:t>
            </a:r>
            <a:endParaRPr lang="en-CA" sz="2800" i="1" dirty="0">
              <a:solidFill>
                <a:srgbClr val="FFFFFF"/>
              </a:solidFill>
            </a:endParaRPr>
          </a:p>
        </p:txBody>
      </p:sp>
      <p:pic>
        <p:nvPicPr>
          <p:cNvPr id="7" name="Picture 6" descr="DECLogo-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4648200"/>
            <a:ext cx="4716016" cy="1886406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  <a:prstGeom prst="roundRect">
            <a:avLst/>
          </a:prstGeom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r">
              <a:defRPr/>
            </a:pPr>
            <a:r>
              <a:rPr lang="en-CA" sz="3000">
                <a:solidFill>
                  <a:srgbClr val="FFFFFF"/>
                </a:solidFill>
              </a:rPr>
              <a:t>PSSC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Autofit/>
          </a:bodyPr>
          <a:lstStyle/>
          <a:p>
            <a:pPr marL="457200" indent="-457200"/>
            <a:r>
              <a:rPr lang="en-US" sz="2500" dirty="0">
                <a:latin typeface="Arial" charset="0"/>
                <a:cs typeface="Arial" charset="0"/>
              </a:rPr>
              <a:t>Advise the Principal on education and policy issues</a:t>
            </a:r>
          </a:p>
          <a:p>
            <a:pPr marL="457200" indent="-457200"/>
            <a:endParaRPr lang="en-US" sz="2500" dirty="0">
              <a:latin typeface="Arial" charset="0"/>
              <a:cs typeface="Arial" charset="0"/>
            </a:endParaRPr>
          </a:p>
          <a:p>
            <a:pPr marL="457200" indent="-457200"/>
            <a:r>
              <a:rPr lang="en-US" sz="2500" dirty="0">
                <a:latin typeface="Arial" charset="0"/>
                <a:cs typeface="Arial" charset="0"/>
              </a:rPr>
              <a:t>Work with the Principal to develop and monitor the School Improvement Plan</a:t>
            </a:r>
          </a:p>
          <a:p>
            <a:pPr marL="457200" indent="-457200"/>
            <a:endParaRPr lang="en-US" sz="2500" dirty="0">
              <a:latin typeface="Arial" charset="0"/>
              <a:cs typeface="Arial" charset="0"/>
            </a:endParaRPr>
          </a:p>
          <a:p>
            <a:pPr marL="457200" indent="-457200"/>
            <a:r>
              <a:rPr lang="en-US" sz="2500" dirty="0">
                <a:latin typeface="Arial" charset="0"/>
                <a:cs typeface="Arial" charset="0"/>
              </a:rPr>
              <a:t>Review the School Report Card results</a:t>
            </a:r>
          </a:p>
          <a:p>
            <a:pPr marL="457200" indent="-457200"/>
            <a:endParaRPr lang="en-US" sz="2500" dirty="0">
              <a:latin typeface="Arial" charset="0"/>
              <a:cs typeface="Arial" charset="0"/>
            </a:endParaRPr>
          </a:p>
          <a:p>
            <a:pPr marL="457200" indent="-457200"/>
            <a:r>
              <a:rPr lang="en-US" sz="2500" dirty="0">
                <a:latin typeface="Arial" charset="0"/>
                <a:cs typeface="Arial" charset="0"/>
              </a:rPr>
              <a:t>Participate in hiring and performance evaluations of  Principal and Vice-Principal, at the request of the Superintendent</a:t>
            </a:r>
          </a:p>
          <a:p>
            <a:pPr marL="457200" indent="-457200"/>
            <a:endParaRPr lang="en-US" sz="2500" dirty="0">
              <a:latin typeface="Arial" charset="0"/>
              <a:cs typeface="Arial" charset="0"/>
            </a:endParaRPr>
          </a:p>
          <a:p>
            <a:pPr marL="457200" indent="-457200"/>
            <a:r>
              <a:rPr lang="en-US" sz="2500" dirty="0">
                <a:latin typeface="Arial" charset="0"/>
                <a:cs typeface="Arial" charset="0"/>
              </a:rPr>
              <a:t>Communicate with the DEC on PSSC matters</a:t>
            </a:r>
            <a:endParaRPr lang="en-CA" sz="25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069848" y="266635"/>
            <a:ext cx="10058400" cy="160934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en-CA" dirty="0"/>
              <a:t>NHS PSSC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94799"/>
            <a:ext cx="10619982" cy="4050792"/>
          </a:xfrm>
        </p:spPr>
        <p:txBody>
          <a:bodyPr>
            <a:normAutofit/>
          </a:bodyPr>
          <a:lstStyle/>
          <a:p>
            <a:r>
              <a:rPr lang="en-US" sz="2600" b="1" dirty="0"/>
              <a:t>Jeanette Garland (chair) 	Sean Newlands (principal)	</a:t>
            </a:r>
          </a:p>
          <a:p>
            <a:r>
              <a:rPr lang="en-US" sz="2600" b="1" dirty="0"/>
              <a:t>Andrea Hull (parent rep)	Andrea Cronkhite (teacher rep)</a:t>
            </a:r>
          </a:p>
          <a:p>
            <a:r>
              <a:rPr lang="en-US" sz="2600" b="1" dirty="0"/>
              <a:t>Rob Simpson (parent rep)	Tanya Perry (parent rep)</a:t>
            </a:r>
          </a:p>
          <a:p>
            <a:endParaRPr lang="en-US" sz="2600" b="1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CC29F-D80A-4AEF-995B-FB5203A97F22}"/>
              </a:ext>
            </a:extLst>
          </p:cNvPr>
          <p:cNvSpPr txBox="1"/>
          <p:nvPr/>
        </p:nvSpPr>
        <p:spPr>
          <a:xfrm>
            <a:off x="869430" y="5206370"/>
            <a:ext cx="1082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We would love to see your name added to this list! Please contact Mr. Newlands or Jeanette Garland </a:t>
            </a:r>
          </a:p>
          <a:p>
            <a:r>
              <a:rPr lang="en-US" sz="2800" b="1" dirty="0"/>
              <a:t>if interested.</a:t>
            </a:r>
          </a:p>
        </p:txBody>
      </p:sp>
    </p:spTree>
    <p:extLst>
      <p:ext uri="{BB962C8B-B14F-4D97-AF65-F5344CB8AC3E}">
        <p14:creationId xmlns:p14="http://schemas.microsoft.com/office/powerpoint/2010/main" val="2396342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C466-9713-BDB9-1F77-282B5F109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Divided Sessions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A260-8C70-84F7-A0A5-3FE0CB211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Grade 9 Parents – Room 120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Tech/Cell Phones/Parent Portal –    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                Room 105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Grade 12 Parents – Room 107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High School Sports – Gym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1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C466-9713-BDB9-1F77-282B5F109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Divided Sessions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CFD88-06C3-40D6-C73B-C3A54E4E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21408"/>
            <a:ext cx="10518648" cy="4050792"/>
          </a:xfrm>
        </p:spPr>
        <p:txBody>
          <a:bodyPr>
            <a:normAutofit/>
          </a:bodyPr>
          <a:lstStyle/>
          <a:p>
            <a:r>
              <a:rPr lang="en-US" sz="4800" dirty="0"/>
              <a:t>Grade 9 Parents – Room 120</a:t>
            </a:r>
          </a:p>
          <a:p>
            <a:r>
              <a:rPr lang="en-US" sz="4800" dirty="0"/>
              <a:t>Tech/Cell Phones/Parent Portal –      </a:t>
            </a:r>
          </a:p>
          <a:p>
            <a:pPr marL="0" indent="0">
              <a:buNone/>
            </a:pPr>
            <a:r>
              <a:rPr lang="en-US" sz="4800" dirty="0"/>
              <a:t>                                             Room 105</a:t>
            </a:r>
          </a:p>
          <a:p>
            <a:r>
              <a:rPr lang="en-US" sz="4800" dirty="0"/>
              <a:t>Grade 12 Parents – Room 107</a:t>
            </a:r>
          </a:p>
          <a:p>
            <a:r>
              <a:rPr lang="en-US" sz="4800" dirty="0"/>
              <a:t>High School Sports – Gym</a:t>
            </a:r>
          </a:p>
        </p:txBody>
      </p:sp>
    </p:spTree>
    <p:extLst>
      <p:ext uri="{BB962C8B-B14F-4D97-AF65-F5344CB8AC3E}">
        <p14:creationId xmlns:p14="http://schemas.microsoft.com/office/powerpoint/2010/main" val="353228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C9D3C44-78CF-39E8-E53C-258D984F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Bell Schedule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A341D-3B9C-70A5-376A-15B4CB2C9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886" y="725393"/>
            <a:ext cx="6346806" cy="6016369"/>
          </a:xfrm>
        </p:spPr>
        <p:txBody>
          <a:bodyPr anchor="ctr">
            <a:noAutofit/>
          </a:bodyPr>
          <a:lstStyle/>
          <a:p>
            <a:r>
              <a:rPr lang="en-US" sz="3200" dirty="0"/>
              <a:t>8:20 – Period 1</a:t>
            </a:r>
          </a:p>
          <a:p>
            <a:r>
              <a:rPr lang="en-US" sz="3200" dirty="0"/>
              <a:t>9:25 – Break</a:t>
            </a:r>
          </a:p>
          <a:p>
            <a:r>
              <a:rPr lang="en-US" sz="3200" dirty="0"/>
              <a:t>9:35 – Advisory</a:t>
            </a:r>
          </a:p>
          <a:p>
            <a:r>
              <a:rPr lang="en-US" sz="3200" dirty="0"/>
              <a:t>9:45  – Period 2</a:t>
            </a:r>
          </a:p>
          <a:p>
            <a:r>
              <a:rPr lang="en-US" sz="3200" dirty="0"/>
              <a:t>10:50 – Break</a:t>
            </a:r>
          </a:p>
          <a:p>
            <a:r>
              <a:rPr lang="en-US" sz="3200" dirty="0"/>
              <a:t>10:55 – Period 3</a:t>
            </a:r>
          </a:p>
          <a:p>
            <a:r>
              <a:rPr lang="en-US" sz="3200" dirty="0"/>
              <a:t>12:00 – Lunch</a:t>
            </a:r>
          </a:p>
          <a:p>
            <a:r>
              <a:rPr lang="en-US" sz="3200" dirty="0"/>
              <a:t>12:45 – Period 4</a:t>
            </a:r>
          </a:p>
          <a:p>
            <a:r>
              <a:rPr lang="en-US" sz="3200" dirty="0"/>
              <a:t>1:50 – Break</a:t>
            </a:r>
          </a:p>
          <a:p>
            <a:r>
              <a:rPr lang="en-US" sz="3200" dirty="0"/>
              <a:t>2:00 – Period 5</a:t>
            </a:r>
          </a:p>
          <a:p>
            <a:r>
              <a:rPr lang="en-US" sz="3200" dirty="0"/>
              <a:t>3:05 – Dismissal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42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CA" sz="4400">
                <a:solidFill>
                  <a:srgbClr val="FFFFFF"/>
                </a:solidFill>
              </a:rPr>
              <a:t>NHS Communication: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CA" sz="3500" b="1" dirty="0"/>
              <a:t>School Messenger </a:t>
            </a:r>
            <a:r>
              <a:rPr lang="en-CA" sz="3500" dirty="0"/>
              <a:t>– System which calls and emails home automatically at the end of the day if a student is absent for any classes. Also used to send out information such as school policies, school cancelations, and other important announcements.</a:t>
            </a:r>
          </a:p>
          <a:p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86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98E31B-7525-4299-AFD5-62D6C3C6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CA" dirty="0"/>
              <a:t>NHS Communication: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A6277-DFAF-4091-AE35-FD555E252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4337277"/>
          </a:xfrm>
        </p:spPr>
        <p:txBody>
          <a:bodyPr>
            <a:normAutofit/>
          </a:bodyPr>
          <a:lstStyle/>
          <a:p>
            <a:r>
              <a:rPr lang="en-CA" sz="3000" dirty="0"/>
              <a:t>School Website: </a:t>
            </a:r>
            <a:r>
              <a:rPr lang="en-CA" sz="3000" b="1" dirty="0"/>
              <a:t>nhs.nbed.ca</a:t>
            </a:r>
          </a:p>
          <a:p>
            <a:r>
              <a:rPr lang="en-US" sz="3000" dirty="0"/>
              <a:t>Social Media : Facebook, Instagram, X</a:t>
            </a:r>
          </a:p>
          <a:p>
            <a:r>
              <a:rPr lang="en-US" sz="3000" dirty="0"/>
              <a:t>Nackawic High School Administration Facebook Page</a:t>
            </a:r>
          </a:p>
          <a:p>
            <a:r>
              <a:rPr lang="en-US" sz="3000" dirty="0"/>
              <a:t>NHS Administration (@NackawicA) – X</a:t>
            </a:r>
          </a:p>
          <a:p>
            <a:pPr marL="0" indent="0">
              <a:buNone/>
            </a:pPr>
            <a:r>
              <a:rPr lang="en-US" sz="3000" dirty="0"/>
              <a:t>				 (</a:t>
            </a:r>
            <a:r>
              <a:rPr lang="en-US" sz="3000" dirty="0" err="1"/>
              <a:t>nhsadmin</a:t>
            </a:r>
            <a:r>
              <a:rPr lang="en-US" sz="3000" dirty="0"/>
              <a:t>) - Instagram</a:t>
            </a:r>
          </a:p>
          <a:p>
            <a:r>
              <a:rPr lang="en-US" sz="3000" dirty="0"/>
              <a:t>NHS Guidance (@NackawicGuidance) </a:t>
            </a:r>
            <a:r>
              <a:rPr lang="en-US" sz="3000"/>
              <a:t>– Instagram</a:t>
            </a:r>
            <a:endParaRPr lang="en-US" sz="3000" dirty="0"/>
          </a:p>
          <a:p>
            <a:r>
              <a:rPr lang="en-US" sz="3000" dirty="0"/>
              <a:t>Many others as well (Extracurricular Activities, Student Leadership, Fine Arts, PAC…)</a:t>
            </a:r>
          </a:p>
          <a:p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607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0529EB-FFDF-C290-556E-366F42E2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Graduation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22551-BA5C-746C-03F4-E329CC24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805145" cy="5572432"/>
          </a:xfrm>
        </p:spPr>
        <p:txBody>
          <a:bodyPr anchor="ctr">
            <a:normAutofit/>
          </a:bodyPr>
          <a:lstStyle/>
          <a:p>
            <a:r>
              <a:rPr lang="en-US" sz="3500" dirty="0"/>
              <a:t>New Grad requirements for current Grade 11s and beyond</a:t>
            </a:r>
          </a:p>
          <a:p>
            <a:r>
              <a:rPr lang="en-US" sz="3500" dirty="0"/>
              <a:t>Each course in Grade 10-12 is 4 credit hours</a:t>
            </a:r>
          </a:p>
          <a:p>
            <a:r>
              <a:rPr lang="en-US" sz="3500" dirty="0"/>
              <a:t>100 Credit hours (25 courses) required to graduate</a:t>
            </a:r>
          </a:p>
          <a:p>
            <a:r>
              <a:rPr lang="en-US" sz="3500" dirty="0"/>
              <a:t>Much more flexibility in student schedules beginning in Grade 10.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1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B3768C-1D21-400E-B059-EFF86063F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-1"/>
            <a:ext cx="121886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87BCA1-45E6-44B3-B3DA-1F4144DE6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69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643466"/>
            <a:ext cx="3682969" cy="5580353"/>
          </a:xfrm>
        </p:spPr>
        <p:txBody>
          <a:bodyPr>
            <a:normAutofit/>
          </a:bodyPr>
          <a:lstStyle/>
          <a:p>
            <a:pPr algn="r"/>
            <a:r>
              <a:rPr lang="en-CA" dirty="0">
                <a:solidFill>
                  <a:srgbClr val="FFFFFF"/>
                </a:solidFill>
              </a:rPr>
              <a:t>Live Public and Student Portals: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557" y="200311"/>
            <a:ext cx="6630177" cy="7203379"/>
          </a:xfrm>
        </p:spPr>
        <p:txBody>
          <a:bodyPr anchor="ctr">
            <a:normAutofit/>
          </a:bodyPr>
          <a:lstStyle/>
          <a:p>
            <a:r>
              <a:rPr lang="en-CA" sz="2600" b="1" dirty="0"/>
              <a:t>Parents can sign up for the Live Portal to get up-to-date grade and attendance data for their children.</a:t>
            </a:r>
          </a:p>
          <a:p>
            <a:pPr marL="0" indent="0">
              <a:buNone/>
            </a:pPr>
            <a:endParaRPr lang="en-CA" sz="2600" b="1" dirty="0"/>
          </a:p>
          <a:p>
            <a:r>
              <a:rPr lang="en-CA" sz="2600" b="1" dirty="0"/>
              <a:t>Students will also be able to access their own grade and attendance data using the Live Portal.</a:t>
            </a:r>
          </a:p>
          <a:p>
            <a:pPr marL="0" indent="0">
              <a:buNone/>
            </a:pPr>
            <a:endParaRPr lang="en-CA" sz="2600" b="1" dirty="0"/>
          </a:p>
          <a:p>
            <a:r>
              <a:rPr lang="en-CA" sz="2600" b="1" dirty="0"/>
              <a:t>If you signed up in the past, your account should still work. You will need access codes to link students if you haven’t yet signed up.</a:t>
            </a:r>
          </a:p>
          <a:p>
            <a:pPr marL="0" indent="0">
              <a:buNone/>
            </a:pPr>
            <a:endParaRPr lang="en-CA" sz="2600" b="1" dirty="0"/>
          </a:p>
          <a:p>
            <a:r>
              <a:rPr lang="en-CA" sz="2600" b="1" dirty="0"/>
              <a:t>Info was sent home with student information packets.</a:t>
            </a:r>
          </a:p>
          <a:p>
            <a:pPr marL="0" indent="0">
              <a:buNone/>
            </a:pPr>
            <a:endParaRPr lang="en-CA" sz="2600" b="1" dirty="0"/>
          </a:p>
          <a:p>
            <a:endParaRPr lang="en-CA" sz="1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AE62FDA-E44C-440D-A3D3-5C188720D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8B45BF8-A8A3-426E-89DE-A44F6E180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47C25B3-5F51-49AB-A886-D555D2F4A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45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CA" dirty="0"/>
              <a:t>Bring your own device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EF4BFD-DF1E-4C5B-81DD-B2F8F1A8B6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085536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90864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52336B98498E43AC9572A6FA50282B" ma:contentTypeVersion="26" ma:contentTypeDescription="Create a new document." ma:contentTypeScope="" ma:versionID="b1dcc0945c0b8e837beecb70f2a438c5">
  <xsd:schema xmlns:xsd="http://www.w3.org/2001/XMLSchema" xmlns:xs="http://www.w3.org/2001/XMLSchema" xmlns:p="http://schemas.microsoft.com/office/2006/metadata/properties" xmlns:ns3="717987ee-c82c-4776-b480-5ff807c8c756" xmlns:ns4="41cffffa-8dd5-4313-8dd0-b34bdcf68c09" targetNamespace="http://schemas.microsoft.com/office/2006/metadata/properties" ma:root="true" ma:fieldsID="6774b91ed37678a701843aa02f49049c" ns3:_="" ns4:_="">
    <xsd:import namespace="717987ee-c82c-4776-b480-5ff807c8c756"/>
    <xsd:import namespace="41cffffa-8dd5-4313-8dd0-b34bdcf68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987ee-c82c-4776-b480-5ff807c8c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cffffa-8dd5-4313-8dd0-b34bdcf68c09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717987ee-c82c-4776-b480-5ff807c8c756" xsi:nil="true"/>
    <Invited_Teachers xmlns="717987ee-c82c-4776-b480-5ff807c8c756" xsi:nil="true"/>
    <IsNotebookLocked xmlns="717987ee-c82c-4776-b480-5ff807c8c756" xsi:nil="true"/>
    <Templates xmlns="717987ee-c82c-4776-b480-5ff807c8c756" xsi:nil="true"/>
    <Self_Registration_Enabled xmlns="717987ee-c82c-4776-b480-5ff807c8c756" xsi:nil="true"/>
    <Teachers xmlns="717987ee-c82c-4776-b480-5ff807c8c756">
      <UserInfo>
        <DisplayName/>
        <AccountId xsi:nil="true"/>
        <AccountType/>
      </UserInfo>
    </Teachers>
    <Student_Groups xmlns="717987ee-c82c-4776-b480-5ff807c8c756">
      <UserInfo>
        <DisplayName/>
        <AccountId xsi:nil="true"/>
        <AccountType/>
      </UserInfo>
    </Student_Groups>
    <Has_Teacher_Only_SectionGroup xmlns="717987ee-c82c-4776-b480-5ff807c8c756" xsi:nil="true"/>
    <NotebookType xmlns="717987ee-c82c-4776-b480-5ff807c8c756" xsi:nil="true"/>
    <Students xmlns="717987ee-c82c-4776-b480-5ff807c8c756">
      <UserInfo>
        <DisplayName/>
        <AccountId xsi:nil="true"/>
        <AccountType/>
      </UserInfo>
    </Students>
    <Invited_Students xmlns="717987ee-c82c-4776-b480-5ff807c8c756" xsi:nil="true"/>
    <FolderType xmlns="717987ee-c82c-4776-b480-5ff807c8c756" xsi:nil="true"/>
    <CultureName xmlns="717987ee-c82c-4776-b480-5ff807c8c756" xsi:nil="true"/>
    <Owner xmlns="717987ee-c82c-4776-b480-5ff807c8c756">
      <UserInfo>
        <DisplayName/>
        <AccountId xsi:nil="true"/>
        <AccountType/>
      </UserInfo>
    </Owner>
    <TeamsChannelId xmlns="717987ee-c82c-4776-b480-5ff807c8c756" xsi:nil="true"/>
    <DefaultSectionNames xmlns="717987ee-c82c-4776-b480-5ff807c8c756" xsi:nil="true"/>
    <Is_Collaboration_Space_Locked xmlns="717987ee-c82c-4776-b480-5ff807c8c756" xsi:nil="true"/>
    <Math_Settings xmlns="717987ee-c82c-4776-b480-5ff807c8c756" xsi:nil="true"/>
  </documentManagement>
</p:properties>
</file>

<file path=customXml/itemProps1.xml><?xml version="1.0" encoding="utf-8"?>
<ds:datastoreItem xmlns:ds="http://schemas.openxmlformats.org/officeDocument/2006/customXml" ds:itemID="{5A60F5C7-E3A3-4C08-A3A4-3795FCD9D1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7987ee-c82c-4776-b480-5ff807c8c756"/>
    <ds:schemaRef ds:uri="41cffffa-8dd5-4313-8dd0-b34bdcf68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A367E4-08E1-4DF9-B25A-1FA2B8D9ED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4EDB2-CD9F-4A60-8E03-5E2F9EE0E7F0}">
  <ds:schemaRefs>
    <ds:schemaRef ds:uri="http://schemas.microsoft.com/office/2006/metadata/properties"/>
    <ds:schemaRef ds:uri="http://schemas.microsoft.com/office/infopath/2007/PartnerControls"/>
    <ds:schemaRef ds:uri="717987ee-c82c-4776-b480-5ff807c8c7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4356</TotalTime>
  <Words>1198</Words>
  <Application>Microsoft Office PowerPoint</Application>
  <PresentationFormat>Widescreen</PresentationFormat>
  <Paragraphs>138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Nackawic High school  Parent Open House  September 5, 2024</vt:lpstr>
      <vt:lpstr>OPEN HOuse</vt:lpstr>
      <vt:lpstr>Divided Sessions </vt:lpstr>
      <vt:lpstr>Bell Schedule</vt:lpstr>
      <vt:lpstr>NHS Communication:</vt:lpstr>
      <vt:lpstr>NHS Communication:</vt:lpstr>
      <vt:lpstr>Graduation Requirements</vt:lpstr>
      <vt:lpstr>Live Public and Student Portals:</vt:lpstr>
      <vt:lpstr>Bring your own device</vt:lpstr>
      <vt:lpstr>Cell Phone Policy</vt:lpstr>
      <vt:lpstr>NB Laptop Subsidy Program  </vt:lpstr>
      <vt:lpstr>Guidance</vt:lpstr>
      <vt:lpstr>Guidance</vt:lpstr>
      <vt:lpstr>School Social Worker</vt:lpstr>
      <vt:lpstr>Master of Social Work Student</vt:lpstr>
      <vt:lpstr>GRAD CLASS</vt:lpstr>
      <vt:lpstr>School Clothing</vt:lpstr>
      <vt:lpstr>Microsoft 365</vt:lpstr>
      <vt:lpstr>School Cash ONline</vt:lpstr>
      <vt:lpstr>PowerPoint Presentation</vt:lpstr>
      <vt:lpstr>School Cash ONline</vt:lpstr>
      <vt:lpstr>International Students</vt:lpstr>
      <vt:lpstr>Extracurricular Activities </vt:lpstr>
      <vt:lpstr>School Plan</vt:lpstr>
      <vt:lpstr>PowerPoint Presentation</vt:lpstr>
      <vt:lpstr>PSSC Contributions</vt:lpstr>
      <vt:lpstr>NHS PSSC Members</vt:lpstr>
      <vt:lpstr>Divided Sessions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Nackawic High school</dc:title>
  <dc:creator>Inch, Kevin (ASD-W)</dc:creator>
  <cp:lastModifiedBy>Newlands, Sean (ASD-W)</cp:lastModifiedBy>
  <cp:revision>33</cp:revision>
  <dcterms:created xsi:type="dcterms:W3CDTF">2017-09-28T12:47:49Z</dcterms:created>
  <dcterms:modified xsi:type="dcterms:W3CDTF">2024-09-05T17:56:06Z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0x0101007D52336B98498E43AC9572A6FA50282B</vt:lpwstr>
  </property>
</Properties>
</file>